
<file path=[Content_Types].xml><?xml version="1.0" encoding="utf-8"?>
<Types xmlns="http://schemas.openxmlformats.org/package/2006/content-types">
  <Default Extension="rels" ContentType="application/vnd.openxmlformats-package.relationships+xml"/>
  <Default Extension="jpeg" ContentType="image/jpeg"/>
  <Default Extension="vml" ContentType="application/vnd.openxmlformats-officedocument.vmlDrawing"/>
  <Default Extension="bin" ContentType="application/vnd.openxmlformats-officedocument.oleObject"/>
  <Default Extension="wmf" ContentType="image/x-wmf"/>
  <Default Extension="png" ContentType="image/png"/>
  <Default Extension="wav" ContentType="audio/wav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7.1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648" r:id="rId1"/>
    <p:sldMasterId id="2147483685" r:id="rId2"/>
  </p:sldMasterIdLst>
  <p:sldIdLst>
    <p:sldId id="270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custDataLst>
    <p:tags r:id="rId1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5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0" d="100"/>
          <a:sy n="0" d="100"/>
        </p:scale>
        <p:origin x="0" y="0"/>
      </p:cViewPr>
    </p:cSldViewPr>
  </p:notesViewPr>
  <p:gridSpacing cx="76200" cy="762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tags" Target="tags/tag1.xml" /><Relationship Id="rId14" Type="http://schemas.openxmlformats.org/officeDocument/2006/relationships/presProps" Target="presProps.xml" /><Relationship Id="rId15" Type="http://schemas.openxmlformats.org/officeDocument/2006/relationships/viewProps" Target="viewProps.xml" /><Relationship Id="rId16" Type="http://schemas.openxmlformats.org/officeDocument/2006/relationships/theme" Target="theme/theme1.xml" /><Relationship Id="rId17" Type="http://schemas.openxmlformats.org/officeDocument/2006/relationships/tableStyles" Target="tableStyles.xml" /><Relationship Id="rId2" Type="http://schemas.openxmlformats.org/officeDocument/2006/relationships/slideMaster" Target="slideMasters/slideMaster2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drawings/_rels/vmlDrawing1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6.png" /></Relationships>
</file>

<file path=ppt/drawings/_rels/vmlDrawing2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6.png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967B64-F30B-46B1-8C5C-14B5BE990225}" type="slidenum">
              <a:rPr lang="en-US"/>
              <a:t>‹#›</a:t>
            </a:fld>
          </a:p>
        </p:txBody>
      </p:sp>
    </p:spTree>
    <p:extLst>
      <p:ext uri="{BB962C8B-B14F-4D97-AF65-F5344CB8AC3E}">
        <p14:creationId xmlns:p14="http://schemas.microsoft.com/office/powerpoint/2010/main" val="3034440552"/>
      </p:ext>
    </p:extLst>
  </p:cSld>
  <p:clrMapOvr>
    <a:masterClrMapping/>
  </p:clrMapOvr>
  <p:transition advClick="0" advTm="16000"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C5ECA5-D1A7-471E-A79B-5492CC0ADBC1}" type="slidenum">
              <a:rPr lang="en-US"/>
              <a:t>‹#›</a:t>
            </a:fld>
          </a:p>
        </p:txBody>
      </p:sp>
    </p:spTree>
    <p:extLst>
      <p:ext uri="{BB962C8B-B14F-4D97-AF65-F5344CB8AC3E}">
        <p14:creationId xmlns:p14="http://schemas.microsoft.com/office/powerpoint/2010/main" val="3464245577"/>
      </p:ext>
    </p:extLst>
  </p:cSld>
  <p:clrMapOvr>
    <a:masterClrMapping/>
  </p:clrMapOvr>
  <p:transition advClick="0" advTm="16000"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45DE66-FF28-419D-92C2-7509079EC36C}" type="slidenum">
              <a:rPr lang="en-US"/>
              <a:t>‹#›</a:t>
            </a:fld>
          </a:p>
        </p:txBody>
      </p:sp>
    </p:spTree>
    <p:extLst>
      <p:ext uri="{BB962C8B-B14F-4D97-AF65-F5344CB8AC3E}">
        <p14:creationId xmlns:p14="http://schemas.microsoft.com/office/powerpoint/2010/main" val="3779705001"/>
      </p:ext>
    </p:extLst>
  </p:cSld>
  <p:clrMapOvr>
    <a:masterClrMapping/>
  </p:clrMapOvr>
  <p:transition advClick="0" advTm="16000"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90ABEDB-A8F5-44E7-BFD8-541C556AD7BE}" type="slidenum">
              <a:rPr lang="en-US"/>
              <a:t>‹#›</a:t>
            </a:fld>
          </a:p>
        </p:txBody>
      </p:sp>
    </p:spTree>
    <p:extLst>
      <p:ext uri="{BB962C8B-B14F-4D97-AF65-F5344CB8AC3E}">
        <p14:creationId xmlns:p14="http://schemas.microsoft.com/office/powerpoint/2010/main" val="1090435266"/>
      </p:ext>
    </p:extLst>
  </p:cSld>
  <p:clrMapOvr>
    <a:masterClrMapping/>
  </p:clrMapOvr>
  <p:transition advClick="0" advTm="16000"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A8894-2028-3549-B272-7A97F90D4F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6E281-49D6-254F-8361-F7747B0A77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990598"/>
      </p:ext>
    </p:extLst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A8894-2028-3549-B272-7A97F90D4F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6E281-49D6-254F-8361-F7747B0A77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927921"/>
      </p:ext>
    </p:extLst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A8894-2028-3549-B272-7A97F90D4F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6E281-49D6-254F-8361-F7747B0A77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428742"/>
      </p:ext>
    </p:extLst>
  </p:cSld>
  <p:clrMapOvr>
    <a:masterClrMapping/>
  </p:clrMapOvr>
  <p:transition/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A8894-2028-3549-B272-7A97F90D4F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6E281-49D6-254F-8361-F7747B0A77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807263"/>
      </p:ext>
    </p:extLst>
  </p:cSld>
  <p:clrMapOvr>
    <a:masterClrMapping/>
  </p:clrMapOvr>
  <p:transition/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A8894-2028-3549-B272-7A97F90D4F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6E281-49D6-254F-8361-F7747B0A77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451103"/>
      </p:ext>
    </p:extLst>
  </p:cSld>
  <p:clrMapOvr>
    <a:masterClrMapping/>
  </p:clrMapOvr>
  <p:transition/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A8894-2028-3549-B272-7A97F90D4F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6E281-49D6-254F-8361-F7747B0A77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797910"/>
      </p:ext>
    </p:extLst>
  </p:cSld>
  <p:clrMapOvr>
    <a:masterClrMapping/>
  </p:clrMapOvr>
  <p:transition/>
  <p:timing/>
</p:sldLayout>
</file>

<file path=ppt/slideLayouts/slideLayout19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A8894-2028-3549-B272-7A97F90D4F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6E281-49D6-254F-8361-F7747B0A77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121832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BB9548-B0E0-4799-8866-163DDA24FE48}" type="slidenum">
              <a:rPr lang="en-US"/>
              <a:t>‹#›</a:t>
            </a:fld>
          </a:p>
        </p:txBody>
      </p:sp>
    </p:spTree>
    <p:extLst>
      <p:ext uri="{BB962C8B-B14F-4D97-AF65-F5344CB8AC3E}">
        <p14:creationId xmlns:p14="http://schemas.microsoft.com/office/powerpoint/2010/main" val="2384119850"/>
      </p:ext>
    </p:extLst>
  </p:cSld>
  <p:clrMapOvr>
    <a:masterClrMapping/>
  </p:clrMapOvr>
  <p:transition advClick="0" advTm="16000"/>
  <p:timing/>
</p:sldLayout>
</file>

<file path=ppt/slideLayouts/slideLayout20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A8894-2028-3549-B272-7A97F90D4F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6E281-49D6-254F-8361-F7747B0A77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120321"/>
      </p:ext>
    </p:extLst>
  </p:cSld>
  <p:clrMapOvr>
    <a:masterClrMapping/>
  </p:clrMapOvr>
  <p:transition/>
  <p:timing/>
</p:sldLayout>
</file>

<file path=ppt/slideLayouts/slideLayout2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A8894-2028-3549-B272-7A97F90D4F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6E281-49D6-254F-8361-F7747B0A77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797510"/>
      </p:ext>
    </p:extLst>
  </p:cSld>
  <p:clrMapOvr>
    <a:masterClrMapping/>
  </p:clrMapOvr>
  <p:transition/>
  <p:timing/>
</p:sldLayout>
</file>

<file path=ppt/slideLayouts/slideLayout2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A8894-2028-3549-B272-7A97F90D4F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6E281-49D6-254F-8361-F7747B0A77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405308"/>
      </p:ext>
    </p:extLst>
  </p:cSld>
  <p:clrMapOvr>
    <a:masterClrMapping/>
  </p:clrMapOvr>
  <p:transition/>
  <p:timing/>
</p:sldLayout>
</file>

<file path=ppt/slideLayouts/slideLayout2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A8894-2028-3549-B272-7A97F90D4F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6E281-49D6-254F-8361-F7747B0A77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006112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5E13AF-BF5A-4C1D-8820-85CC7D4D5DF6}" type="slidenum">
              <a:rPr lang="en-US"/>
              <a:t>‹#›</a:t>
            </a:fld>
          </a:p>
        </p:txBody>
      </p:sp>
    </p:spTree>
    <p:extLst>
      <p:ext uri="{BB962C8B-B14F-4D97-AF65-F5344CB8AC3E}">
        <p14:creationId xmlns:p14="http://schemas.microsoft.com/office/powerpoint/2010/main" val="623114340"/>
      </p:ext>
    </p:extLst>
  </p:cSld>
  <p:clrMapOvr>
    <a:masterClrMapping/>
  </p:clrMapOvr>
  <p:transition advClick="0" advTm="16000"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61B672-11F6-4AEF-9254-8FE0257890C7}" type="slidenum">
              <a:rPr lang="en-US"/>
              <a:t>‹#›</a:t>
            </a:fld>
          </a:p>
        </p:txBody>
      </p:sp>
    </p:spTree>
    <p:extLst>
      <p:ext uri="{BB962C8B-B14F-4D97-AF65-F5344CB8AC3E}">
        <p14:creationId xmlns:p14="http://schemas.microsoft.com/office/powerpoint/2010/main" val="3007778661"/>
      </p:ext>
    </p:extLst>
  </p:cSld>
  <p:clrMapOvr>
    <a:masterClrMapping/>
  </p:clrMapOvr>
  <p:transition advClick="0" advTm="16000"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0A0EE6-4EF5-4BC5-9DF9-2C45C4F4C224}" type="slidenum">
              <a:rPr lang="en-US"/>
              <a:t>‹#›</a:t>
            </a:fld>
          </a:p>
        </p:txBody>
      </p:sp>
    </p:spTree>
    <p:extLst>
      <p:ext uri="{BB962C8B-B14F-4D97-AF65-F5344CB8AC3E}">
        <p14:creationId xmlns:p14="http://schemas.microsoft.com/office/powerpoint/2010/main" val="2226390057"/>
      </p:ext>
    </p:extLst>
  </p:cSld>
  <p:clrMapOvr>
    <a:masterClrMapping/>
  </p:clrMapOvr>
  <p:transition advClick="0" advTm="16000"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AD9255-430E-4B0B-A63A-D221EC056F1C}" type="slidenum">
              <a:rPr lang="en-US"/>
              <a:t>‹#›</a:t>
            </a:fld>
          </a:p>
        </p:txBody>
      </p:sp>
    </p:spTree>
    <p:extLst>
      <p:ext uri="{BB962C8B-B14F-4D97-AF65-F5344CB8AC3E}">
        <p14:creationId xmlns:p14="http://schemas.microsoft.com/office/powerpoint/2010/main" val="3865907238"/>
      </p:ext>
    </p:extLst>
  </p:cSld>
  <p:clrMapOvr>
    <a:masterClrMapping/>
  </p:clrMapOvr>
  <p:transition advClick="0" advTm="16000"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81594D-40F3-4B27-94C3-A8487E200BFA}" type="slidenum">
              <a:rPr lang="en-US"/>
              <a:t>‹#›</a:t>
            </a:fld>
          </a:p>
        </p:txBody>
      </p:sp>
    </p:spTree>
    <p:extLst>
      <p:ext uri="{BB962C8B-B14F-4D97-AF65-F5344CB8AC3E}">
        <p14:creationId xmlns:p14="http://schemas.microsoft.com/office/powerpoint/2010/main" val="1232525707"/>
      </p:ext>
    </p:extLst>
  </p:cSld>
  <p:clrMapOvr>
    <a:masterClrMapping/>
  </p:clrMapOvr>
  <p:transition advClick="0" advTm="16000"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25FF4A-55CD-4301-AF0E-5DA42FB5732D}" type="slidenum">
              <a:rPr lang="en-US"/>
              <a:t>‹#›</a:t>
            </a:fld>
          </a:p>
        </p:txBody>
      </p:sp>
    </p:spTree>
    <p:extLst>
      <p:ext uri="{BB962C8B-B14F-4D97-AF65-F5344CB8AC3E}">
        <p14:creationId xmlns:p14="http://schemas.microsoft.com/office/powerpoint/2010/main" val="2208818741"/>
      </p:ext>
    </p:extLst>
  </p:cSld>
  <p:clrMapOvr>
    <a:masterClrMapping/>
  </p:clrMapOvr>
  <p:transition advClick="0" advTm="16000"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9B9492-6065-4FBD-92EB-9002F389FA4F}" type="slidenum">
              <a:rPr lang="en-US"/>
              <a:t>‹#›</a:t>
            </a:fld>
          </a:p>
        </p:txBody>
      </p:sp>
    </p:spTree>
    <p:extLst>
      <p:ext uri="{BB962C8B-B14F-4D97-AF65-F5344CB8AC3E}">
        <p14:creationId xmlns:p14="http://schemas.microsoft.com/office/powerpoint/2010/main" val="1050968975"/>
      </p:ext>
    </p:extLst>
  </p:cSld>
  <p:clrMapOvr>
    <a:masterClrMapping/>
  </p:clrMapOvr>
  <p:transition advClick="0" advTm="16000"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10" Type="http://schemas.openxmlformats.org/officeDocument/2006/relationships/slideLayout" Target="../slideLayouts/slideLayout22.xml" /><Relationship Id="rId11" Type="http://schemas.openxmlformats.org/officeDocument/2006/relationships/slideLayout" Target="../slideLayouts/slideLayout23.xml" /><Relationship Id="rId12" Type="http://schemas.openxmlformats.org/officeDocument/2006/relationships/image" Target="../media/image1.jpeg" /><Relationship Id="rId13" Type="http://schemas.openxmlformats.org/officeDocument/2006/relationships/theme" Target="../theme/theme2.xml" /><Relationship Id="rId2" Type="http://schemas.openxmlformats.org/officeDocument/2006/relationships/slideLayout" Target="../slideLayouts/slideLayout14.xml" /><Relationship Id="rId3" Type="http://schemas.openxmlformats.org/officeDocument/2006/relationships/slideLayout" Target="../slideLayouts/slideLayout15.xml" /><Relationship Id="rId4" Type="http://schemas.openxmlformats.org/officeDocument/2006/relationships/slideLayout" Target="../slideLayouts/slideLayout16.xml" /><Relationship Id="rId5" Type="http://schemas.openxmlformats.org/officeDocument/2006/relationships/slideLayout" Target="../slideLayouts/slideLayout17.xml" /><Relationship Id="rId6" Type="http://schemas.openxmlformats.org/officeDocument/2006/relationships/slideLayout" Target="../slideLayouts/slideLayout18.xml" /><Relationship Id="rId7" Type="http://schemas.openxmlformats.org/officeDocument/2006/relationships/slideLayout" Target="../slideLayouts/slideLayout19.xml" /><Relationship Id="rId8" Type="http://schemas.openxmlformats.org/officeDocument/2006/relationships/slideLayout" Target="../slideLayouts/slideLayout20.xml" /><Relationship Id="rId9" Type="http://schemas.openxmlformats.org/officeDocument/2006/relationships/slideLayout" Target="../slideLayouts/slideLayout2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275EC66-4AE3-44A9-92EC-6D507A8049A6}" type="slidenum">
              <a:rPr lang="en-US"/>
              <a:t>‹#›</a:t>
            </a:fld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2" r:id="rId12"/>
  </p:sldLayoutIdLst>
  <p:transition advClick="0" advTm="16000"/>
  <p:timing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blipFill dpi="0" rotWithShape="1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ct val="0"/>
              </a:spcBef>
              <a:spcAft>
                <a:spcPct val="0"/>
              </a:spcAft>
            </a:pPr>
            <a:fld id="{13DA8894-2028-3549-B272-7A97F90D4F4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ct val="0"/>
                </a:spcBef>
                <a:spcAft>
                  <a:spcPct val="0"/>
                </a:spcAft>
              </a:pPr>
              <a:t>5/22/2014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ct val="0"/>
              </a:spcBef>
              <a:spcAft>
                <a:spcPct val="0"/>
              </a:spcAft>
            </a:pPr>
            <a:fld id="{2376E281-49D6-254F-8361-F7747B0A77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9592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/>
  <p:timing/>
  <p:txStyles>
    <p:titleStyle>
      <a:lvl1pPr algn="ctr" defTabSz="457200" rtl="0" eaLnBrk="1" latinLnBrk="0" hangingPunct="1">
        <a:spcBef>
          <a:spcPct val="0"/>
        </a:spcBef>
        <a:buNone/>
        <a:defRPr sz="3200" b="1" i="0" kern="1200">
          <a:solidFill>
            <a:schemeClr val="tx1">
              <a:lumMod val="65000"/>
              <a:lumOff val="35000"/>
            </a:schemeClr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595959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595959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595959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595959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rgbClr val="595959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vmlDrawing" Target="../drawings/vmlDrawing2.vml" /><Relationship Id="rId2" Type="http://schemas.openxmlformats.org/officeDocument/2006/relationships/image" Target="../media/image27.wmf" /><Relationship Id="rId3" Type="http://schemas.openxmlformats.org/officeDocument/2006/relationships/image" Target="../media/image25.jpeg" /><Relationship Id="rId4" Type="http://schemas.openxmlformats.org/officeDocument/2006/relationships/image" Target="../media/image6.png" /><Relationship Id="rId5" Type="http://schemas.openxmlformats.org/officeDocument/2006/relationships/image" Target="../media/image22.wmf" /><Relationship Id="rId6" Type="http://schemas.openxmlformats.org/officeDocument/2006/relationships/oleObject" Target="../embeddings/oleObject2.bin" TargetMode="Internal" /><Relationship Id="rId7" Type="http://schemas.openxmlformats.org/officeDocument/2006/relationships/image" Target="../media/image26.png" /><Relationship Id="rId8" Type="http://schemas.openxmlformats.org/officeDocument/2006/relationships/image" Target="../media/image4.png" /><Relationship Id="rId9" Type="http://schemas.openxmlformats.org/officeDocument/2006/relationships/audio" Target="../media/media9.wav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.png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audio" Target="../media/media1.wav" /><Relationship Id="rId6" Type="http://schemas.openxmlformats.org/officeDocument/2006/relationships/image" Target="../media/image5.png" /><Relationship Id="rId7" Type="http://schemas.openxmlformats.org/officeDocument/2006/relationships/image" Target="../media/image6.png" /><Relationship Id="rId8" Type="http://schemas.openxmlformats.org/officeDocument/2006/relationships/image" Target="../media/image7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png" /><Relationship Id="rId3" Type="http://schemas.openxmlformats.org/officeDocument/2006/relationships/image" Target="../media/image9.wmf" /><Relationship Id="rId4" Type="http://schemas.openxmlformats.org/officeDocument/2006/relationships/image" Target="../media/image2.png" /><Relationship Id="rId5" Type="http://schemas.openxmlformats.org/officeDocument/2006/relationships/image" Target="../media/image4.png" /><Relationship Id="rId6" Type="http://schemas.openxmlformats.org/officeDocument/2006/relationships/audio" Target="../media/media2.wav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.wmf" /><Relationship Id="rId3" Type="http://schemas.openxmlformats.org/officeDocument/2006/relationships/image" Target="../media/image2.png" /><Relationship Id="rId4" Type="http://schemas.openxmlformats.org/officeDocument/2006/relationships/image" Target="../media/image8.png" /><Relationship Id="rId5" Type="http://schemas.openxmlformats.org/officeDocument/2006/relationships/image" Target="../media/image11.png" /><Relationship Id="rId6" Type="http://schemas.openxmlformats.org/officeDocument/2006/relationships/image" Target="../media/image4.png" /><Relationship Id="rId7" Type="http://schemas.openxmlformats.org/officeDocument/2006/relationships/audio" Target="../media/media3.wav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.png" /><Relationship Id="rId3" Type="http://schemas.openxmlformats.org/officeDocument/2006/relationships/image" Target="../media/image12.wmf" /><Relationship Id="rId4" Type="http://schemas.openxmlformats.org/officeDocument/2006/relationships/image" Target="../media/image13.wmf" /><Relationship Id="rId5" Type="http://schemas.openxmlformats.org/officeDocument/2006/relationships/image" Target="../media/image14.wmf" /><Relationship Id="rId6" Type="http://schemas.openxmlformats.org/officeDocument/2006/relationships/image" Target="../media/image11.png" /><Relationship Id="rId7" Type="http://schemas.openxmlformats.org/officeDocument/2006/relationships/image" Target="../media/image15.png" /><Relationship Id="rId8" Type="http://schemas.openxmlformats.org/officeDocument/2006/relationships/image" Target="../media/image4.png" /><Relationship Id="rId9" Type="http://schemas.openxmlformats.org/officeDocument/2006/relationships/audio" Target="../media/media4.wav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6.wmf" /><Relationship Id="rId3" Type="http://schemas.openxmlformats.org/officeDocument/2006/relationships/image" Target="../media/image17.png" /><Relationship Id="rId4" Type="http://schemas.openxmlformats.org/officeDocument/2006/relationships/image" Target="../media/image18.wmf" /><Relationship Id="rId5" Type="http://schemas.openxmlformats.org/officeDocument/2006/relationships/image" Target="../media/image4.png" /><Relationship Id="rId6" Type="http://schemas.openxmlformats.org/officeDocument/2006/relationships/audio" Target="../media/media5.wav" /><Relationship Id="rId7" Type="http://schemas.openxmlformats.org/officeDocument/2006/relationships/image" Target="../media/image11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9.wmf" /><Relationship Id="rId3" Type="http://schemas.openxmlformats.org/officeDocument/2006/relationships/image" Target="../media/image20.wmf" /><Relationship Id="rId4" Type="http://schemas.openxmlformats.org/officeDocument/2006/relationships/image" Target="../media/image4.png" /><Relationship Id="rId5" Type="http://schemas.openxmlformats.org/officeDocument/2006/relationships/audio" Target="../media/media6.wav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1.wmf" /><Relationship Id="rId3" Type="http://schemas.openxmlformats.org/officeDocument/2006/relationships/image" Target="../media/image22.wmf" /><Relationship Id="rId4" Type="http://schemas.openxmlformats.org/officeDocument/2006/relationships/image" Target="../media/image23.jpeg" /><Relationship Id="rId5" Type="http://schemas.openxmlformats.org/officeDocument/2006/relationships/image" Target="../media/image6.png" /><Relationship Id="rId6" Type="http://schemas.openxmlformats.org/officeDocument/2006/relationships/image" Target="../media/image4.png" /><Relationship Id="rId7" Type="http://schemas.openxmlformats.org/officeDocument/2006/relationships/audio" Target="../media/media7.wav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10" Type="http://schemas.openxmlformats.org/officeDocument/2006/relationships/vmlDrawing" Target="../drawings/vmlDrawing1.vml" /><Relationship Id="rId2" Type="http://schemas.openxmlformats.org/officeDocument/2006/relationships/image" Target="../media/image24.png" /><Relationship Id="rId3" Type="http://schemas.openxmlformats.org/officeDocument/2006/relationships/image" Target="../media/image25.jpeg" /><Relationship Id="rId4" Type="http://schemas.openxmlformats.org/officeDocument/2006/relationships/image" Target="../media/image6.png" /><Relationship Id="rId5" Type="http://schemas.openxmlformats.org/officeDocument/2006/relationships/image" Target="../media/image22.wmf" /><Relationship Id="rId6" Type="http://schemas.openxmlformats.org/officeDocument/2006/relationships/oleObject" Target="../embeddings/oleObject1.bin" TargetMode="Internal" /><Relationship Id="rId7" Type="http://schemas.openxmlformats.org/officeDocument/2006/relationships/image" Target="../media/image26.png" /><Relationship Id="rId8" Type="http://schemas.openxmlformats.org/officeDocument/2006/relationships/image" Target="../media/image4.png" /><Relationship Id="rId9" Type="http://schemas.openxmlformats.org/officeDocument/2006/relationships/audio" Target="../media/media8.wav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1000" y="274638"/>
            <a:ext cx="8229600" cy="944562"/>
          </a:xfrm>
        </p:spPr>
        <p:txBody>
          <a:bodyPr/>
          <a:lstStyle/>
          <a:p>
            <a:r>
              <a:rPr lang="en-US"/>
              <a:t>Reading Electrical </a:t>
            </a:r>
            <a:r>
              <a:rPr lang="en-US" smtClean="0"/>
              <a:t>Schematics</a:t>
            </a:r>
            <a:endParaRPr lang="en-US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62000" y="1219200"/>
            <a:ext cx="7467600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>
                <a:solidFill>
                  <a:prstClr val="black"/>
                </a:solidFill>
              </a:rPr>
              <a:t>These basic tutorials start </a:t>
            </a:r>
            <a:r>
              <a:rPr lang="en-US" sz="1600" smtClean="0">
                <a:solidFill>
                  <a:prstClr val="black"/>
                </a:solidFill>
              </a:rPr>
              <a:t>with electrical </a:t>
            </a:r>
            <a:r>
              <a:rPr lang="en-US" sz="1600">
                <a:solidFill>
                  <a:prstClr val="black"/>
                </a:solidFill>
              </a:rPr>
              <a:t>symbols and </a:t>
            </a:r>
            <a:r>
              <a:rPr lang="en-US" sz="1600" smtClean="0">
                <a:solidFill>
                  <a:prstClr val="black"/>
                </a:solidFill>
              </a:rPr>
              <a:t>schematic </a:t>
            </a:r>
            <a:r>
              <a:rPr lang="en-US" sz="1600">
                <a:solidFill>
                  <a:prstClr val="black"/>
                </a:solidFill>
              </a:rPr>
              <a:t>design </a:t>
            </a:r>
            <a:r>
              <a:rPr lang="en-US" sz="1600" smtClean="0">
                <a:solidFill>
                  <a:prstClr val="black"/>
                </a:solidFill>
              </a:rPr>
              <a:t>and proceed to include the specific schematics for the production machines you </a:t>
            </a:r>
            <a:r>
              <a:rPr lang="en-US" sz="1600">
                <a:solidFill>
                  <a:prstClr val="black"/>
                </a:solidFill>
              </a:rPr>
              <a:t>use in your </a:t>
            </a:r>
            <a:r>
              <a:rPr lang="en-US" sz="1600" smtClean="0">
                <a:solidFill>
                  <a:prstClr val="black"/>
                </a:solidFill>
              </a:rPr>
              <a:t>plant. </a:t>
            </a:r>
            <a:r>
              <a:rPr lang="en-US" sz="1600">
                <a:solidFill>
                  <a:prstClr val="black"/>
                </a:solidFill>
              </a:rPr>
              <a:t>They are </a:t>
            </a:r>
            <a:r>
              <a:rPr lang="en-US" sz="1600" smtClean="0">
                <a:solidFill>
                  <a:prstClr val="black"/>
                </a:solidFill>
              </a:rPr>
              <a:t>designed </a:t>
            </a:r>
            <a:r>
              <a:rPr lang="en-US" sz="1600">
                <a:solidFill>
                  <a:prstClr val="black"/>
                </a:solidFill>
              </a:rPr>
              <a:t>to help you </a:t>
            </a:r>
            <a:r>
              <a:rPr lang="en-US" sz="1600" smtClean="0">
                <a:solidFill>
                  <a:prstClr val="black"/>
                </a:solidFill>
              </a:rPr>
              <a:t>use </a:t>
            </a:r>
            <a:r>
              <a:rPr lang="en-US" sz="1600">
                <a:solidFill>
                  <a:prstClr val="black"/>
                </a:solidFill>
              </a:rPr>
              <a:t>an electrical </a:t>
            </a:r>
            <a:r>
              <a:rPr lang="en-US" sz="1600" smtClean="0">
                <a:solidFill>
                  <a:prstClr val="black"/>
                </a:solidFill>
              </a:rPr>
              <a:t>schematic </a:t>
            </a:r>
            <a:r>
              <a:rPr lang="en-US" sz="1600">
                <a:solidFill>
                  <a:prstClr val="black"/>
                </a:solidFill>
              </a:rPr>
              <a:t>to work your way through any problem </a:t>
            </a:r>
            <a:r>
              <a:rPr lang="en-US" sz="1600" smtClean="0">
                <a:solidFill>
                  <a:prstClr val="black"/>
                </a:solidFill>
              </a:rPr>
              <a:t>that may occur during </a:t>
            </a:r>
            <a:r>
              <a:rPr lang="en-US" sz="1600">
                <a:solidFill>
                  <a:prstClr val="black"/>
                </a:solidFill>
              </a:rPr>
              <a:t>the manufacturing </a:t>
            </a:r>
            <a:r>
              <a:rPr lang="en-US" sz="1600" smtClean="0">
                <a:solidFill>
                  <a:prstClr val="black"/>
                </a:solidFill>
              </a:rPr>
              <a:t>process.</a:t>
            </a:r>
          </a:p>
          <a:p>
            <a:endParaRPr lang="en-US" sz="1600">
              <a:solidFill>
                <a:prstClr val="black"/>
              </a:solidFill>
            </a:endParaRPr>
          </a:p>
          <a:p>
            <a:r>
              <a:rPr lang="en-US" sz="1600" smtClean="0">
                <a:solidFill>
                  <a:prstClr val="black"/>
                </a:solidFill>
              </a:rPr>
              <a:t>Being </a:t>
            </a:r>
            <a:r>
              <a:rPr lang="en-US" sz="1600">
                <a:solidFill>
                  <a:prstClr val="black"/>
                </a:solidFill>
              </a:rPr>
              <a:t>able </a:t>
            </a:r>
            <a:r>
              <a:rPr lang="en-US" sz="1600" smtClean="0">
                <a:solidFill>
                  <a:prstClr val="black"/>
                </a:solidFill>
              </a:rPr>
              <a:t>to read </a:t>
            </a:r>
            <a:r>
              <a:rPr lang="en-US" sz="1600">
                <a:solidFill>
                  <a:prstClr val="black"/>
                </a:solidFill>
              </a:rPr>
              <a:t>and understand an electrical schematic is the fastest</a:t>
            </a:r>
          </a:p>
          <a:p>
            <a:r>
              <a:rPr lang="en-US" sz="1600">
                <a:solidFill>
                  <a:prstClr val="black"/>
                </a:solidFill>
              </a:rPr>
              <a:t>way to solve an electrical problem. We suggest that you </a:t>
            </a:r>
            <a:r>
              <a:rPr lang="en-US" sz="1600" smtClean="0">
                <a:solidFill>
                  <a:prstClr val="black"/>
                </a:solidFill>
              </a:rPr>
              <a:t>start with </a:t>
            </a:r>
            <a:r>
              <a:rPr lang="en-US" sz="1600">
                <a:solidFill>
                  <a:prstClr val="black"/>
                </a:solidFill>
              </a:rPr>
              <a:t>the tutorial named </a:t>
            </a:r>
            <a:r>
              <a:rPr lang="en-US" sz="1600" b="1" smtClean="0">
                <a:solidFill>
                  <a:prstClr val="black"/>
                </a:solidFill>
              </a:rPr>
              <a:t>What is an Electrical Schematic</a:t>
            </a:r>
            <a:r>
              <a:rPr lang="en-US" sz="1600" smtClean="0">
                <a:solidFill>
                  <a:prstClr val="black"/>
                </a:solidFill>
              </a:rPr>
              <a:t>, to help </a:t>
            </a:r>
            <a:r>
              <a:rPr lang="en-US" sz="1600">
                <a:solidFill>
                  <a:prstClr val="black"/>
                </a:solidFill>
              </a:rPr>
              <a:t>you understand what some of the electrical </a:t>
            </a:r>
            <a:r>
              <a:rPr lang="en-US" sz="1600" smtClean="0">
                <a:solidFill>
                  <a:prstClr val="black"/>
                </a:solidFill>
              </a:rPr>
              <a:t>symbols represent </a:t>
            </a:r>
            <a:r>
              <a:rPr lang="en-US" sz="1600">
                <a:solidFill>
                  <a:prstClr val="black"/>
                </a:solidFill>
              </a:rPr>
              <a:t>and how the electrical schematics work. The tutorials will run automatically in </a:t>
            </a:r>
            <a:r>
              <a:rPr lang="en-US" sz="1600" i="1" smtClean="0">
                <a:solidFill>
                  <a:prstClr val="black"/>
                </a:solidFill>
              </a:rPr>
              <a:t>Windows® Media Player</a:t>
            </a:r>
            <a:r>
              <a:rPr lang="en-US" sz="1600" smtClean="0">
                <a:solidFill>
                  <a:prstClr val="black"/>
                </a:solidFill>
              </a:rPr>
              <a:t>.</a:t>
            </a:r>
          </a:p>
          <a:p>
            <a:endParaRPr lang="en-US" sz="1600">
              <a:solidFill>
                <a:prstClr val="black"/>
              </a:solidFill>
            </a:endParaRPr>
          </a:p>
          <a:p>
            <a:r>
              <a:rPr lang="en-US" sz="1600">
                <a:solidFill>
                  <a:prstClr val="black"/>
                </a:solidFill>
              </a:rPr>
              <a:t>You can pause, go </a:t>
            </a:r>
            <a:r>
              <a:rPr lang="en-US" sz="1600" smtClean="0">
                <a:solidFill>
                  <a:prstClr val="black"/>
                </a:solidFill>
              </a:rPr>
              <a:t>forward, </a:t>
            </a:r>
            <a:r>
              <a:rPr lang="en-US" sz="1600">
                <a:solidFill>
                  <a:prstClr val="black"/>
                </a:solidFill>
              </a:rPr>
              <a:t>or </a:t>
            </a:r>
            <a:r>
              <a:rPr lang="en-US" sz="1600" smtClean="0">
                <a:solidFill>
                  <a:prstClr val="black"/>
                </a:solidFill>
              </a:rPr>
              <a:t>go backward during the presentation. When finished, just close </a:t>
            </a:r>
            <a:r>
              <a:rPr lang="en-US" sz="1600" i="1" smtClean="0">
                <a:solidFill>
                  <a:prstClr val="black"/>
                </a:solidFill>
              </a:rPr>
              <a:t>Media Player</a:t>
            </a:r>
            <a:r>
              <a:rPr lang="en-US" sz="1600">
                <a:solidFill>
                  <a:prstClr val="black"/>
                </a:solidFill>
              </a:rPr>
              <a:t>. </a:t>
            </a:r>
            <a:r>
              <a:rPr lang="en-US" sz="1600" smtClean="0">
                <a:solidFill>
                  <a:prstClr val="black"/>
                </a:solidFill>
              </a:rPr>
              <a:t>Each module takes about ½ hour to complete.</a:t>
            </a:r>
          </a:p>
          <a:p>
            <a:endParaRPr lang="en-US" sz="1600">
              <a:solidFill>
                <a:prstClr val="black"/>
              </a:solidFill>
            </a:endParaRPr>
          </a:p>
          <a:p>
            <a:r>
              <a:rPr lang="en-US" sz="1600">
                <a:solidFill>
                  <a:prstClr val="black"/>
                </a:solidFill>
              </a:rPr>
              <a:t>It would be helpful to </a:t>
            </a:r>
            <a:r>
              <a:rPr lang="en-US" sz="1600" smtClean="0">
                <a:solidFill>
                  <a:prstClr val="black"/>
                </a:solidFill>
              </a:rPr>
              <a:t>have your </a:t>
            </a:r>
            <a:r>
              <a:rPr lang="en-US" sz="1600" i="1" smtClean="0">
                <a:solidFill>
                  <a:prstClr val="black"/>
                </a:solidFill>
              </a:rPr>
              <a:t>Cyber A/T</a:t>
            </a:r>
            <a:r>
              <a:rPr lang="en-US" sz="1600" i="1" baseline="30000" smtClean="0">
                <a:solidFill>
                  <a:prstClr val="black"/>
                </a:solidFill>
              </a:rPr>
              <a:t>®</a:t>
            </a:r>
            <a:r>
              <a:rPr lang="en-US" sz="1600" i="1" smtClean="0">
                <a:solidFill>
                  <a:prstClr val="black"/>
                </a:solidFill>
              </a:rPr>
              <a:t> </a:t>
            </a:r>
            <a:r>
              <a:rPr lang="en-US" sz="1600" smtClean="0">
                <a:solidFill>
                  <a:prstClr val="black"/>
                </a:solidFill>
              </a:rPr>
              <a:t>saw electrical </a:t>
            </a:r>
            <a:r>
              <a:rPr lang="en-US" sz="1600">
                <a:solidFill>
                  <a:prstClr val="black"/>
                </a:solidFill>
              </a:rPr>
              <a:t>schematic</a:t>
            </a:r>
          </a:p>
          <a:p>
            <a:r>
              <a:rPr lang="en-US" sz="1600">
                <a:solidFill>
                  <a:prstClr val="black"/>
                </a:solidFill>
              </a:rPr>
              <a:t>from the </a:t>
            </a:r>
            <a:r>
              <a:rPr lang="en-US" sz="1600" smtClean="0">
                <a:solidFill>
                  <a:prstClr val="black"/>
                </a:solidFill>
              </a:rPr>
              <a:t>Maintenance Manual </a:t>
            </a:r>
            <a:r>
              <a:rPr lang="en-US" sz="1600">
                <a:solidFill>
                  <a:prstClr val="black"/>
                </a:solidFill>
              </a:rPr>
              <a:t>to follow along</a:t>
            </a:r>
            <a:r>
              <a:rPr lang="en-US" sz="1600" smtClean="0">
                <a:solidFill>
                  <a:prstClr val="black"/>
                </a:solidFill>
              </a:rPr>
              <a:t>.</a:t>
            </a: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8" name="Rounded Rectangle 7">
            <a:hlinkClick action="ppaction://hlinkshowjump?jump=nextslide"/>
          </p:cNvPr>
          <p:cNvSpPr/>
          <p:nvPr/>
        </p:nvSpPr>
        <p:spPr>
          <a:xfrm>
            <a:off x="5470071" y="5562600"/>
            <a:ext cx="2247900" cy="951199"/>
          </a:xfrm>
          <a:prstGeom prst="roundRect">
            <a:avLst/>
          </a:prstGeom>
          <a:scene3d>
            <a:camera prst="obliqueTopRigh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-US" sz="1600" b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</a:p>
          <a:p>
            <a:pPr algn="ctr">
              <a:lnSpc>
                <a:spcPts val="1800"/>
              </a:lnSpc>
            </a:pPr>
            <a:r>
              <a:rPr lang="en-US" sz="1600" b="1" i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 A/T</a:t>
            </a:r>
          </a:p>
          <a:p>
            <a:pPr algn="ctr">
              <a:lnSpc>
                <a:spcPts val="1800"/>
              </a:lnSpc>
            </a:pPr>
            <a:r>
              <a:rPr lang="en-US" sz="1600" b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Schematic Training</a:t>
            </a:r>
            <a:endParaRPr lang="en-US" b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052891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0" y="1066800"/>
            <a:ext cx="8029575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1" name="AutoShape 3"/>
          <p:cNvSpPr>
            <a:spLocks noChangeArrowheads="1"/>
          </p:cNvSpPr>
          <p:nvPr/>
        </p:nvSpPr>
        <p:spPr bwMode="auto">
          <a:xfrm rot="10800000">
            <a:off x="1219200" y="2667000"/>
            <a:ext cx="609600" cy="1214438"/>
          </a:xfrm>
          <a:prstGeom prst="can">
            <a:avLst>
              <a:gd name="adj" fmla="val 49805"/>
            </a:avLst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1295400" y="4114800"/>
            <a:ext cx="685800" cy="15240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3" name="Freeform 5"/>
          <p:cNvSpPr/>
          <p:nvPr/>
        </p:nvSpPr>
        <p:spPr bwMode="auto">
          <a:xfrm flipH="1">
            <a:off x="1447800" y="3810000"/>
            <a:ext cx="152400" cy="863600"/>
          </a:xfrm>
          <a:custGeom>
            <a:gdLst>
              <a:gd name="T0" fmla="*/ 96 w 96"/>
              <a:gd name="T1" fmla="*/ 8 h 544"/>
              <a:gd name="T2" fmla="*/ 0 w 96"/>
              <a:gd name="T3" fmla="*/ 8 h 544"/>
              <a:gd name="T4" fmla="*/ 96 w 96"/>
              <a:gd name="T5" fmla="*/ 56 h 544"/>
              <a:gd name="T6" fmla="*/ 0 w 96"/>
              <a:gd name="T7" fmla="*/ 56 h 544"/>
              <a:gd name="T8" fmla="*/ 96 w 96"/>
              <a:gd name="T9" fmla="*/ 104 h 544"/>
              <a:gd name="T10" fmla="*/ 0 w 96"/>
              <a:gd name="T11" fmla="*/ 104 h 544"/>
              <a:gd name="T12" fmla="*/ 96 w 96"/>
              <a:gd name="T13" fmla="*/ 152 h 544"/>
              <a:gd name="T14" fmla="*/ 0 w 96"/>
              <a:gd name="T15" fmla="*/ 152 h 544"/>
              <a:gd name="T16" fmla="*/ 96 w 96"/>
              <a:gd name="T17" fmla="*/ 200 h 544"/>
              <a:gd name="T18" fmla="*/ 0 w 96"/>
              <a:gd name="T19" fmla="*/ 200 h 544"/>
              <a:gd name="T20" fmla="*/ 96 w 96"/>
              <a:gd name="T21" fmla="*/ 248 h 544"/>
              <a:gd name="T22" fmla="*/ 0 w 96"/>
              <a:gd name="T23" fmla="*/ 248 h 544"/>
              <a:gd name="T24" fmla="*/ 96 w 96"/>
              <a:gd name="T25" fmla="*/ 296 h 544"/>
              <a:gd name="T26" fmla="*/ 0 w 96"/>
              <a:gd name="T27" fmla="*/ 296 h 544"/>
              <a:gd name="T28" fmla="*/ 96 w 96"/>
              <a:gd name="T29" fmla="*/ 344 h 544"/>
              <a:gd name="T30" fmla="*/ 0 w 96"/>
              <a:gd name="T31" fmla="*/ 344 h 544"/>
              <a:gd name="T32" fmla="*/ 96 w 96"/>
              <a:gd name="T33" fmla="*/ 392 h 544"/>
              <a:gd name="T34" fmla="*/ 0 w 96"/>
              <a:gd name="T35" fmla="*/ 392 h 544"/>
              <a:gd name="T36" fmla="*/ 96 w 96"/>
              <a:gd name="T37" fmla="*/ 440 h 544"/>
              <a:gd name="T38" fmla="*/ 0 w 96"/>
              <a:gd name="T39" fmla="*/ 440 h 544"/>
              <a:gd name="T40" fmla="*/ 96 w 96"/>
              <a:gd name="T41" fmla="*/ 488 h 544"/>
              <a:gd name="T42" fmla="*/ 0 w 96"/>
              <a:gd name="T43" fmla="*/ 488 h 544"/>
              <a:gd name="T44" fmla="*/ 96 w 96"/>
              <a:gd name="T45" fmla="*/ 536 h 544"/>
              <a:gd name="T46" fmla="*/ 0 w 96"/>
              <a:gd name="T47" fmla="*/ 536 h 544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6" h="544">
                <a:moveTo>
                  <a:pt x="96" y="8"/>
                </a:moveTo>
                <a:cubicBezTo>
                  <a:pt x="48" y="4"/>
                  <a:pt x="0" y="0"/>
                  <a:pt x="0" y="8"/>
                </a:cubicBezTo>
                <a:cubicBezTo>
                  <a:pt x="0" y="16"/>
                  <a:pt x="96" y="48"/>
                  <a:pt x="96" y="56"/>
                </a:cubicBezTo>
                <a:cubicBezTo>
                  <a:pt x="96" y="64"/>
                  <a:pt x="0" y="48"/>
                  <a:pt x="0" y="56"/>
                </a:cubicBezTo>
                <a:cubicBezTo>
                  <a:pt x="0" y="64"/>
                  <a:pt x="96" y="96"/>
                  <a:pt x="96" y="104"/>
                </a:cubicBezTo>
                <a:cubicBezTo>
                  <a:pt x="96" y="112"/>
                  <a:pt x="0" y="96"/>
                  <a:pt x="0" y="104"/>
                </a:cubicBezTo>
                <a:cubicBezTo>
                  <a:pt x="0" y="112"/>
                  <a:pt x="96" y="144"/>
                  <a:pt x="96" y="152"/>
                </a:cubicBezTo>
                <a:cubicBezTo>
                  <a:pt x="96" y="160"/>
                  <a:pt x="0" y="144"/>
                  <a:pt x="0" y="152"/>
                </a:cubicBezTo>
                <a:cubicBezTo>
                  <a:pt x="0" y="160"/>
                  <a:pt x="96" y="192"/>
                  <a:pt x="96" y="200"/>
                </a:cubicBezTo>
                <a:cubicBezTo>
                  <a:pt x="96" y="208"/>
                  <a:pt x="0" y="192"/>
                  <a:pt x="0" y="200"/>
                </a:cubicBezTo>
                <a:cubicBezTo>
                  <a:pt x="0" y="208"/>
                  <a:pt x="96" y="240"/>
                  <a:pt x="96" y="248"/>
                </a:cubicBezTo>
                <a:cubicBezTo>
                  <a:pt x="96" y="256"/>
                  <a:pt x="0" y="240"/>
                  <a:pt x="0" y="248"/>
                </a:cubicBezTo>
                <a:cubicBezTo>
                  <a:pt x="0" y="256"/>
                  <a:pt x="96" y="288"/>
                  <a:pt x="96" y="296"/>
                </a:cubicBezTo>
                <a:cubicBezTo>
                  <a:pt x="96" y="304"/>
                  <a:pt x="0" y="288"/>
                  <a:pt x="0" y="296"/>
                </a:cubicBezTo>
                <a:cubicBezTo>
                  <a:pt x="0" y="304"/>
                  <a:pt x="96" y="336"/>
                  <a:pt x="96" y="344"/>
                </a:cubicBezTo>
                <a:cubicBezTo>
                  <a:pt x="96" y="352"/>
                  <a:pt x="0" y="336"/>
                  <a:pt x="0" y="344"/>
                </a:cubicBezTo>
                <a:cubicBezTo>
                  <a:pt x="0" y="352"/>
                  <a:pt x="96" y="384"/>
                  <a:pt x="96" y="392"/>
                </a:cubicBezTo>
                <a:cubicBezTo>
                  <a:pt x="96" y="400"/>
                  <a:pt x="0" y="384"/>
                  <a:pt x="0" y="392"/>
                </a:cubicBezTo>
                <a:cubicBezTo>
                  <a:pt x="0" y="400"/>
                  <a:pt x="96" y="432"/>
                  <a:pt x="96" y="440"/>
                </a:cubicBezTo>
                <a:cubicBezTo>
                  <a:pt x="96" y="448"/>
                  <a:pt x="0" y="432"/>
                  <a:pt x="0" y="440"/>
                </a:cubicBezTo>
                <a:cubicBezTo>
                  <a:pt x="0" y="448"/>
                  <a:pt x="96" y="480"/>
                  <a:pt x="96" y="488"/>
                </a:cubicBezTo>
                <a:cubicBezTo>
                  <a:pt x="96" y="496"/>
                  <a:pt x="0" y="480"/>
                  <a:pt x="0" y="488"/>
                </a:cubicBezTo>
                <a:cubicBezTo>
                  <a:pt x="0" y="496"/>
                  <a:pt x="96" y="528"/>
                  <a:pt x="96" y="536"/>
                </a:cubicBezTo>
                <a:cubicBezTo>
                  <a:pt x="96" y="544"/>
                  <a:pt x="16" y="536"/>
                  <a:pt x="0" y="536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2057400" y="5029200"/>
            <a:ext cx="533400" cy="6096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5" name="AutoShape 7"/>
          <p:cNvSpPr>
            <a:spLocks noChangeArrowheads="1"/>
          </p:cNvSpPr>
          <p:nvPr/>
        </p:nvSpPr>
        <p:spPr bwMode="auto">
          <a:xfrm rot="16200000">
            <a:off x="1981200" y="4495800"/>
            <a:ext cx="1447800" cy="1600200"/>
          </a:xfrm>
          <a:custGeom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2209800" y="0"/>
            <a:ext cx="4689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/>
              <a:t>Reading Electrical Schematics </a:t>
            </a:r>
          </a:p>
        </p:txBody>
      </p:sp>
      <p:sp>
        <p:nvSpPr>
          <p:cNvPr id="12297" name="AutoShape 9"/>
          <p:cNvSpPr>
            <a:spLocks noChangeArrowheads="1"/>
          </p:cNvSpPr>
          <p:nvPr/>
        </p:nvSpPr>
        <p:spPr bwMode="auto">
          <a:xfrm rot="10800000">
            <a:off x="1295400" y="4419600"/>
            <a:ext cx="531813" cy="1214438"/>
          </a:xfrm>
          <a:prstGeom prst="can">
            <a:avLst>
              <a:gd name="adj" fmla="val 57090"/>
            </a:avLst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8" name="AutoShape 10"/>
          <p:cNvSpPr>
            <a:spLocks noChangeArrowheads="1"/>
          </p:cNvSpPr>
          <p:nvPr/>
        </p:nvSpPr>
        <p:spPr bwMode="auto">
          <a:xfrm rot="5400000">
            <a:off x="1521619" y="4879181"/>
            <a:ext cx="533400" cy="985838"/>
          </a:xfrm>
          <a:prstGeom prst="can">
            <a:avLst>
              <a:gd name="adj" fmla="val 46205"/>
            </a:avLst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9" name="AutoShape 11"/>
          <p:cNvSpPr>
            <a:spLocks noChangeArrowheads="1"/>
          </p:cNvSpPr>
          <p:nvPr/>
        </p:nvSpPr>
        <p:spPr bwMode="auto">
          <a:xfrm>
            <a:off x="1676400" y="5257800"/>
            <a:ext cx="228600" cy="228600"/>
          </a:xfrm>
          <a:prstGeom prst="star32">
            <a:avLst>
              <a:gd name="adj" fmla="val 37500"/>
            </a:avLst>
          </a:prstGeom>
          <a:noFill/>
          <a:ln w="38100" algn="ctr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0" name="AutoShape 12"/>
          <p:cNvSpPr>
            <a:spLocks noChangeArrowheads="1"/>
          </p:cNvSpPr>
          <p:nvPr/>
        </p:nvSpPr>
        <p:spPr bwMode="auto">
          <a:xfrm>
            <a:off x="990600" y="5257800"/>
            <a:ext cx="228600" cy="228600"/>
          </a:xfrm>
          <a:prstGeom prst="star32">
            <a:avLst>
              <a:gd name="adj" fmla="val 37500"/>
            </a:avLst>
          </a:prstGeom>
          <a:noFill/>
          <a:ln w="38100" algn="ctr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1" name="Oval 13"/>
          <p:cNvSpPr>
            <a:spLocks noChangeArrowheads="1"/>
          </p:cNvSpPr>
          <p:nvPr/>
        </p:nvSpPr>
        <p:spPr bwMode="auto">
          <a:xfrm>
            <a:off x="914400" y="5181600"/>
            <a:ext cx="1066800" cy="3810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2" name="AutoShape 14"/>
          <p:cNvSpPr>
            <a:spLocks noChangeArrowheads="1"/>
          </p:cNvSpPr>
          <p:nvPr/>
        </p:nvSpPr>
        <p:spPr bwMode="auto">
          <a:xfrm rot="5400000">
            <a:off x="2019300" y="4991100"/>
            <a:ext cx="533400" cy="762000"/>
          </a:xfrm>
          <a:prstGeom prst="can">
            <a:avLst>
              <a:gd name="adj" fmla="val 71429"/>
            </a:avLst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3" name="AutoShape 15"/>
          <p:cNvSpPr>
            <a:spLocks noChangeArrowheads="1"/>
          </p:cNvSpPr>
          <p:nvPr/>
        </p:nvSpPr>
        <p:spPr bwMode="auto">
          <a:xfrm>
            <a:off x="2209800" y="4953000"/>
            <a:ext cx="609600" cy="838200"/>
          </a:xfrm>
          <a:prstGeom prst="sun">
            <a:avLst>
              <a:gd name="adj" fmla="val 25000"/>
            </a:avLst>
          </a:prstGeom>
          <a:noFill/>
          <a:ln w="38100" algn="ctr">
            <a:solidFill>
              <a:srgbClr val="FF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304" name="Picture 16" descr="Automa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0" y="381000"/>
            <a:ext cx="1828800" cy="144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5" name="Picture 17" descr="hand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8400" y="1066800"/>
            <a:ext cx="1219200" cy="91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6" name="Oval 18"/>
          <p:cNvSpPr>
            <a:spLocks noChangeArrowheads="1"/>
          </p:cNvSpPr>
          <p:nvPr/>
        </p:nvSpPr>
        <p:spPr bwMode="auto">
          <a:xfrm>
            <a:off x="8153400" y="2514600"/>
            <a:ext cx="533400" cy="533400"/>
          </a:xfrm>
          <a:prstGeom prst="ellipse">
            <a:avLst/>
          </a:prstGeom>
          <a:noFill/>
          <a:ln w="38100" cap="rnd" algn="ctr">
            <a:solidFill>
              <a:srgbClr val="FF000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7" name="Line 19"/>
          <p:cNvSpPr>
            <a:spLocks noChangeShapeType="1"/>
          </p:cNvSpPr>
          <p:nvPr/>
        </p:nvSpPr>
        <p:spPr bwMode="auto">
          <a:xfrm flipH="1">
            <a:off x="1676400" y="2895600"/>
            <a:ext cx="6400800" cy="1981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308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829300" y="2324100"/>
            <a:ext cx="22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9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829300" y="2552700"/>
            <a:ext cx="22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0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829300" y="2857500"/>
            <a:ext cx="22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1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829300" y="4076700"/>
            <a:ext cx="22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2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3771900" y="2324100"/>
            <a:ext cx="22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3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3771900" y="2552700"/>
            <a:ext cx="22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4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3771900" y="2857500"/>
            <a:ext cx="22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5" name="Picture 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6210300" y="1333500"/>
            <a:ext cx="22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6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6210300" y="1638300"/>
            <a:ext cx="22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7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6210300" y="4914900"/>
            <a:ext cx="22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318" name="Rectangle 30"/>
          <p:cNvSpPr>
            <a:spLocks noChangeArrowheads="1"/>
          </p:cNvSpPr>
          <p:nvPr/>
        </p:nvSpPr>
        <p:spPr bwMode="auto">
          <a:xfrm>
            <a:off x="2895600" y="3352800"/>
            <a:ext cx="457200" cy="1600200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19" name="Rectangle 31"/>
          <p:cNvSpPr>
            <a:spLocks noChangeArrowheads="1"/>
          </p:cNvSpPr>
          <p:nvPr/>
        </p:nvSpPr>
        <p:spPr bwMode="auto">
          <a:xfrm>
            <a:off x="2895600" y="3352800"/>
            <a:ext cx="457200" cy="381000"/>
          </a:xfrm>
          <a:prstGeom prst="rect">
            <a:avLst/>
          </a:prstGeom>
          <a:solidFill>
            <a:schemeClr val="tx1"/>
          </a:solidFill>
          <a:ln w="38100" algn="ctr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A2</a:t>
            </a:r>
          </a:p>
        </p:txBody>
      </p:sp>
      <p:sp>
        <p:nvSpPr>
          <p:cNvPr id="12320" name="Text Box 32"/>
          <p:cNvSpPr txBox="1">
            <a:spLocks noChangeArrowheads="1"/>
          </p:cNvSpPr>
          <p:nvPr/>
        </p:nvSpPr>
        <p:spPr bwMode="auto">
          <a:xfrm>
            <a:off x="2895600" y="3733800"/>
            <a:ext cx="558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b="1"/>
              <a:t>Relay</a:t>
            </a:r>
          </a:p>
          <a:p>
            <a:r>
              <a:rPr lang="en-US" sz="800" b="1"/>
              <a:t>Output</a:t>
            </a:r>
            <a:r>
              <a:rPr lang="en-US" sz="1200" b="1"/>
              <a:t> </a:t>
            </a:r>
          </a:p>
          <a:p>
            <a:r>
              <a:rPr lang="en-US" sz="800" b="1"/>
              <a:t>O</a:t>
            </a:r>
          </a:p>
          <a:p>
            <a:r>
              <a:rPr lang="en-US" sz="800" b="1"/>
              <a:t>U</a:t>
            </a:r>
          </a:p>
          <a:p>
            <a:r>
              <a:rPr lang="en-US" sz="800" b="1"/>
              <a:t>T</a:t>
            </a:r>
          </a:p>
          <a:p>
            <a:r>
              <a:rPr lang="en-US" sz="800" b="1"/>
              <a:t>P</a:t>
            </a:r>
          </a:p>
          <a:p>
            <a:r>
              <a:rPr lang="en-US" sz="800" b="1"/>
              <a:t>U</a:t>
            </a:r>
          </a:p>
          <a:p>
            <a:r>
              <a:rPr lang="en-US" sz="800" b="1"/>
              <a:t>T</a:t>
            </a:r>
          </a:p>
        </p:txBody>
      </p:sp>
      <p:sp>
        <p:nvSpPr>
          <p:cNvPr id="12321" name="Line 33"/>
          <p:cNvSpPr>
            <a:spLocks noChangeShapeType="1"/>
          </p:cNvSpPr>
          <p:nvPr/>
        </p:nvSpPr>
        <p:spPr bwMode="auto">
          <a:xfrm flipH="1" flipV="1">
            <a:off x="2971800" y="3810000"/>
            <a:ext cx="0" cy="1066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22" name="Text Box 34"/>
          <p:cNvSpPr txBox="1">
            <a:spLocks noChangeArrowheads="1"/>
          </p:cNvSpPr>
          <p:nvPr/>
        </p:nvSpPr>
        <p:spPr bwMode="auto">
          <a:xfrm>
            <a:off x="2895600" y="5727700"/>
            <a:ext cx="558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b="1"/>
              <a:t>Analog </a:t>
            </a:r>
          </a:p>
          <a:p>
            <a:r>
              <a:rPr lang="en-US" sz="800" b="1"/>
              <a:t>Output</a:t>
            </a:r>
            <a:r>
              <a:rPr lang="en-US" sz="1200" b="1"/>
              <a:t> </a:t>
            </a:r>
          </a:p>
          <a:p>
            <a:r>
              <a:rPr lang="en-US" sz="800" b="1"/>
              <a:t>O</a:t>
            </a:r>
          </a:p>
          <a:p>
            <a:r>
              <a:rPr lang="en-US" sz="800" b="1"/>
              <a:t>U</a:t>
            </a:r>
          </a:p>
          <a:p>
            <a:r>
              <a:rPr lang="en-US" sz="800" b="1"/>
              <a:t>T</a:t>
            </a:r>
          </a:p>
          <a:p>
            <a:r>
              <a:rPr lang="en-US" sz="800" b="1"/>
              <a:t>P</a:t>
            </a:r>
          </a:p>
          <a:p>
            <a:r>
              <a:rPr lang="en-US" sz="800" b="1"/>
              <a:t>U</a:t>
            </a:r>
          </a:p>
          <a:p>
            <a:r>
              <a:rPr lang="en-US" sz="800" b="1"/>
              <a:t>T</a:t>
            </a:r>
          </a:p>
        </p:txBody>
      </p:sp>
      <p:sp>
        <p:nvSpPr>
          <p:cNvPr id="12323" name="Rectangle 35"/>
          <p:cNvSpPr>
            <a:spLocks noChangeArrowheads="1"/>
          </p:cNvSpPr>
          <p:nvPr/>
        </p:nvSpPr>
        <p:spPr bwMode="auto">
          <a:xfrm>
            <a:off x="2895600" y="5257800"/>
            <a:ext cx="457200" cy="1600200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24" name="Rectangle 36"/>
          <p:cNvSpPr>
            <a:spLocks noChangeArrowheads="1"/>
          </p:cNvSpPr>
          <p:nvPr/>
        </p:nvSpPr>
        <p:spPr bwMode="auto">
          <a:xfrm>
            <a:off x="2895600" y="5257800"/>
            <a:ext cx="457200" cy="381000"/>
          </a:xfrm>
          <a:prstGeom prst="rect">
            <a:avLst/>
          </a:prstGeom>
          <a:solidFill>
            <a:schemeClr val="tx1"/>
          </a:solidFill>
          <a:ln w="38100" algn="ctr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25" name="Text Box 37"/>
          <p:cNvSpPr txBox="1">
            <a:spLocks noChangeArrowheads="1"/>
          </p:cNvSpPr>
          <p:nvPr/>
        </p:nvSpPr>
        <p:spPr bwMode="auto">
          <a:xfrm>
            <a:off x="6858000" y="5715000"/>
            <a:ext cx="403225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/>
              <a:t>AC</a:t>
            </a:r>
          </a:p>
          <a:p>
            <a:r>
              <a:rPr lang="en-US" sz="800" b="1"/>
              <a:t>I</a:t>
            </a:r>
          </a:p>
          <a:p>
            <a:r>
              <a:rPr lang="en-US" sz="800" b="1"/>
              <a:t>N</a:t>
            </a:r>
          </a:p>
          <a:p>
            <a:r>
              <a:rPr lang="en-US" sz="800" b="1"/>
              <a:t>P</a:t>
            </a:r>
          </a:p>
          <a:p>
            <a:r>
              <a:rPr lang="en-US" sz="800" b="1"/>
              <a:t>U</a:t>
            </a:r>
          </a:p>
          <a:p>
            <a:r>
              <a:rPr lang="en-US" sz="800" b="1"/>
              <a:t>T</a:t>
            </a:r>
          </a:p>
        </p:txBody>
      </p:sp>
      <p:sp>
        <p:nvSpPr>
          <p:cNvPr id="12326" name="Rectangle 38"/>
          <p:cNvSpPr>
            <a:spLocks noChangeArrowheads="1"/>
          </p:cNvSpPr>
          <p:nvPr/>
        </p:nvSpPr>
        <p:spPr bwMode="auto">
          <a:xfrm>
            <a:off x="6781800" y="5257800"/>
            <a:ext cx="457200" cy="1600200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27" name="Rectangle 39"/>
          <p:cNvSpPr>
            <a:spLocks noChangeArrowheads="1"/>
          </p:cNvSpPr>
          <p:nvPr/>
        </p:nvSpPr>
        <p:spPr bwMode="auto">
          <a:xfrm>
            <a:off x="6781800" y="5257800"/>
            <a:ext cx="457200" cy="381000"/>
          </a:xfrm>
          <a:prstGeom prst="rect">
            <a:avLst/>
          </a:prstGeom>
          <a:solidFill>
            <a:schemeClr val="tx1"/>
          </a:solidFill>
          <a:ln w="38100" algn="ctr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A1</a:t>
            </a:r>
          </a:p>
        </p:txBody>
      </p:sp>
      <p:sp>
        <p:nvSpPr>
          <p:cNvPr id="12328" name="Line 40"/>
          <p:cNvSpPr>
            <a:spLocks noChangeShapeType="1"/>
          </p:cNvSpPr>
          <p:nvPr/>
        </p:nvSpPr>
        <p:spPr bwMode="auto">
          <a:xfrm flipH="1" flipV="1">
            <a:off x="6858000" y="5791200"/>
            <a:ext cx="0" cy="1066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29" name="Line 41"/>
          <p:cNvSpPr>
            <a:spLocks noChangeShapeType="1"/>
          </p:cNvSpPr>
          <p:nvPr/>
        </p:nvSpPr>
        <p:spPr bwMode="auto">
          <a:xfrm>
            <a:off x="6553200" y="5181600"/>
            <a:ext cx="990600" cy="0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30" name="Line 42"/>
          <p:cNvSpPr>
            <a:spLocks noChangeShapeType="1"/>
          </p:cNvSpPr>
          <p:nvPr/>
        </p:nvSpPr>
        <p:spPr bwMode="auto">
          <a:xfrm flipH="1">
            <a:off x="5791200" y="5181600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31" name="Line 43"/>
          <p:cNvSpPr>
            <a:spLocks noChangeShapeType="1"/>
          </p:cNvSpPr>
          <p:nvPr/>
        </p:nvSpPr>
        <p:spPr bwMode="auto">
          <a:xfrm>
            <a:off x="6172200" y="4267200"/>
            <a:ext cx="1371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32" name="Line 44"/>
          <p:cNvSpPr>
            <a:spLocks noChangeShapeType="1"/>
          </p:cNvSpPr>
          <p:nvPr/>
        </p:nvSpPr>
        <p:spPr bwMode="auto">
          <a:xfrm flipH="1">
            <a:off x="5410200" y="4267200"/>
            <a:ext cx="304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33" name="Line 45"/>
          <p:cNvSpPr>
            <a:spLocks noChangeShapeType="1"/>
          </p:cNvSpPr>
          <p:nvPr/>
        </p:nvSpPr>
        <p:spPr bwMode="auto">
          <a:xfrm flipH="1">
            <a:off x="6553200" y="4572000"/>
            <a:ext cx="914400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34" name="Line 46"/>
          <p:cNvSpPr>
            <a:spLocks noChangeShapeType="1"/>
          </p:cNvSpPr>
          <p:nvPr/>
        </p:nvSpPr>
        <p:spPr bwMode="auto">
          <a:xfrm flipH="1">
            <a:off x="4343400" y="4800600"/>
            <a:ext cx="3124200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35" name="Line 47"/>
          <p:cNvSpPr>
            <a:spLocks noChangeShapeType="1"/>
          </p:cNvSpPr>
          <p:nvPr/>
        </p:nvSpPr>
        <p:spPr bwMode="auto">
          <a:xfrm flipH="1">
            <a:off x="4343400" y="4648200"/>
            <a:ext cx="1828800" cy="0"/>
          </a:xfrm>
          <a:prstGeom prst="line">
            <a:avLst/>
          </a:prstGeom>
          <a:noFill/>
          <a:ln w="38100" cap="rnd">
            <a:solidFill>
              <a:srgbClr val="3366FF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336" name="Picture 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4200" y="4114800"/>
            <a:ext cx="2968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337" name="Line 49"/>
          <p:cNvSpPr>
            <a:spLocks noChangeShapeType="1"/>
          </p:cNvSpPr>
          <p:nvPr/>
        </p:nvSpPr>
        <p:spPr bwMode="auto">
          <a:xfrm flipV="1">
            <a:off x="3276600" y="3505200"/>
            <a:ext cx="914400" cy="609600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38" name="Line 50"/>
          <p:cNvSpPr>
            <a:spLocks noChangeShapeType="1"/>
          </p:cNvSpPr>
          <p:nvPr/>
        </p:nvSpPr>
        <p:spPr bwMode="auto">
          <a:xfrm flipV="1">
            <a:off x="3276600" y="3810000"/>
            <a:ext cx="914400" cy="68580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39" name="Line 51"/>
          <p:cNvSpPr>
            <a:spLocks noChangeShapeType="1"/>
          </p:cNvSpPr>
          <p:nvPr/>
        </p:nvSpPr>
        <p:spPr bwMode="auto">
          <a:xfrm flipV="1">
            <a:off x="3276600" y="5105400"/>
            <a:ext cx="53340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0" name="Line 52"/>
          <p:cNvSpPr>
            <a:spLocks noChangeShapeType="1"/>
          </p:cNvSpPr>
          <p:nvPr/>
        </p:nvSpPr>
        <p:spPr bwMode="auto">
          <a:xfrm flipV="1">
            <a:off x="3276600" y="5105400"/>
            <a:ext cx="838200" cy="1219200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2341" name="Object 53"/>
          <p:cNvGraphicFramePr>
            <a:graphicFrameLocks noGrp="1" noChangeAspect="1"/>
          </p:cNvGraphicFramePr>
          <p:nvPr>
            <p:ph/>
          </p:nvPr>
        </p:nvGraphicFramePr>
        <p:xfrm>
          <a:off x="4038600" y="4572000"/>
          <a:ext cx="203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Image" r:id="rId6" progId="PhotoshopElements.Image.4">
                  <p:embed/>
                </p:oleObj>
              </mc:Choice>
              <mc:Fallback>
                <p:oleObj name="Image" r:id="rId6" progId="PhotoshopElements.Image.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4038600" y="4572000"/>
                        <a:ext cx="2032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42" name="Line 54"/>
          <p:cNvSpPr>
            <a:spLocks noChangeShapeType="1"/>
          </p:cNvSpPr>
          <p:nvPr/>
        </p:nvSpPr>
        <p:spPr bwMode="auto">
          <a:xfrm>
            <a:off x="3276600" y="4953000"/>
            <a:ext cx="228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3" name="Line 55"/>
          <p:cNvSpPr>
            <a:spLocks noChangeShapeType="1"/>
          </p:cNvSpPr>
          <p:nvPr/>
        </p:nvSpPr>
        <p:spPr bwMode="auto">
          <a:xfrm>
            <a:off x="4343400" y="4953000"/>
            <a:ext cx="304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344" name="slid2446.WAV">
            <a:hlinkClick action="ppaction://media"/>
          </p:cNvPr>
          <p:cNvPicPr>
            <a:picLocks noRot="1" noChangeAspect="1" noChangeArrowheads="1"/>
          </p:cNvPicPr>
          <p:nvPr>
            <a:wavAudioFile r:embed="rId9"/>
            <p:extLst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1400" y="457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6" dur="17000" fill="hold"/>
                                        <p:tgtEl>
                                          <p:spTgt spid="123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childTnLst>
                                    <p:animMotion origin="layout" path="M 3.33333E-06 1.85185E-06 L 0.4 0.77685" pathEditMode="relative" rAng="0" ptsTypes="AA">
                                      <p:cBhvr>
                                        <p:cTn id="11" dur="2000" spd="-1000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00" y="3884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grpId="2" nodeType="withEffect"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grpId="1" nodeType="withEffect">
                                  <p:childTnLst>
                                    <p:animRot by="2700000">
                                      <p:cBhvr>
                                        <p:cTn id="17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grpId="3" nodeType="withEffect"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grpId="4" nodeType="withEffect">
                                  <p:childTnLst>
                                    <p:animRot by="2700000">
                                      <p:cBhvr>
                                        <p:cTn id="21" dur="20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grpId="0" nodeType="withEffect">
                                  <p:childTnLst>
                                    <p:animRot by="2700000">
                                      <p:cBhvr>
                                        <p:cTn id="23" dur="2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grpId="5" nodeType="withEffect">
                                  <p:childTnLst>
                                    <p:animRot by="2700000">
                                      <p:cBhvr>
                                        <p:cTn id="25" dur="20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6" nodeType="withEffect">
                                  <p:childTnLst>
                                    <p:animMotion origin="layout" path="M -3.33333E-06 3.33333E-06 L -0.00833 0.02777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138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8" presetClass="emph" presetSubtype="0" fill="hold" grpId="7" nodeType="withEffect">
                                  <p:childTnLst>
                                    <p:animRot by="-21600000">
                                      <p:cBhvr>
                                        <p:cTn id="29" dur="20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mph" presetSubtype="2" fill="hold" nodeType="withEffect">
                                  <p:childTnLst>
                                    <p:animClr clrSpc="rgb" dir="cw">
                                      <p:cBhvr override="childStyle">
                                        <p:cTn id="47" dur="2000" fill="hold"/>
                                        <p:tgtEl>
                                          <p:spTgt spid="12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8" presetID="3" presetClass="emph" presetSubtype="2" fill="hold" nodeType="withEffect">
                                  <p:childTnLst>
                                    <p:animClr clrSpc="rgb" dir="cw">
                                      <p:cBhvr override="childStyle">
                                        <p:cTn id="49" dur="2000" fill="hold"/>
                                        <p:tgtEl>
                                          <p:spTgt spid="123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0" presetID="7" presetClass="emph" presetSubtype="2" fill="hold" nodeType="withEffect"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123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233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8" presetClass="entr" presetSubtype="6" fill="hold" grpId="10" nodeType="withEffect"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500"/>
                                        <p:tgtEl>
                                          <p:spTgt spid="12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6" fill="hold" grpId="9" nodeType="withEffect"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500"/>
                                        <p:tgtEl>
                                          <p:spTgt spid="12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6" fill="hold" grpId="8" nodeType="withEffect"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500"/>
                                        <p:tgtEl>
                                          <p:spTgt spid="12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withGroup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44"/>
                </p:tgtEl>
              </p:cMediaNode>
            </p:audio>
          </p:childTnLst>
        </p:cTn>
      </p:par>
    </p:tnLst>
    <p:bldLst>
      <p:bldP spid="12294" grpId="0"/>
      <p:bldP spid="12295" grpId="1"/>
      <p:bldP spid="12299" grpId="2"/>
      <p:bldP spid="12300" grpId="3"/>
      <p:bldP spid="12302" grpId="4"/>
      <p:bldP spid="12303" grpId="5"/>
      <p:bldP spid="12303" grpId="6"/>
      <p:bldP spid="12306" grpId="7"/>
      <p:bldP spid="12329" grpId="8"/>
      <p:bldP spid="12335" grpId="9"/>
      <p:bldP spid="12338" grpId="1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2514600" y="0"/>
            <a:ext cx="4689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/>
              <a:t>Reading Electrical Schematics </a:t>
            </a:r>
          </a:p>
        </p:txBody>
      </p:sp>
      <p:pic>
        <p:nvPicPr>
          <p:cNvPr id="4099" name="Picture 3" descr="racko-cyber-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0" y="1752600"/>
            <a:ext cx="4800600" cy="1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lc-rack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0" y="3810000"/>
            <a:ext cx="4800600" cy="248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slid2384.WAV">
            <a:hlinkClick action="ppaction://media"/>
          </p:cNvPr>
          <p:cNvPicPr>
            <a:picLocks noRot="1" noChangeAspect="1" noChangeArrowheads="1"/>
          </p:cNvPicPr>
          <p:nvPr>
            <a:wavAudioFile r:embed="rId5"/>
            <p:extLst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24800" y="60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2819400" y="1219200"/>
            <a:ext cx="6111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/>
              <a:t>CPU</a:t>
            </a: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 flipH="1">
            <a:off x="3124200" y="1524000"/>
            <a:ext cx="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104" name="Picture 8" descr="pb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733800"/>
            <a:ext cx="384175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Line 9"/>
          <p:cNvSpPr>
            <a:spLocks noChangeShapeType="1"/>
          </p:cNvSpPr>
          <p:nvPr/>
        </p:nvSpPr>
        <p:spPr bwMode="auto">
          <a:xfrm flipV="1">
            <a:off x="304800" y="2438400"/>
            <a:ext cx="4114800" cy="1676400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106" name="Picture 10" descr="hand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962400"/>
            <a:ext cx="1219200" cy="91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start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3800" y="4419600"/>
            <a:ext cx="8001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8" name="Line 12"/>
          <p:cNvSpPr>
            <a:spLocks noChangeShapeType="1"/>
          </p:cNvSpPr>
          <p:nvPr/>
        </p:nvSpPr>
        <p:spPr bwMode="auto">
          <a:xfrm flipV="1">
            <a:off x="2971800" y="4495800"/>
            <a:ext cx="4724400" cy="228600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9" name="Rectangle 13"/>
          <p:cNvSpPr>
            <a:spLocks noChangeArrowheads="1"/>
          </p:cNvSpPr>
          <p:nvPr/>
        </p:nvSpPr>
        <p:spPr bwMode="auto">
          <a:xfrm>
            <a:off x="4191000" y="1905000"/>
            <a:ext cx="533400" cy="38100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0" name="Rectangle 14"/>
          <p:cNvSpPr>
            <a:spLocks noChangeArrowheads="1"/>
          </p:cNvSpPr>
          <p:nvPr/>
        </p:nvSpPr>
        <p:spPr bwMode="auto">
          <a:xfrm>
            <a:off x="2743200" y="4267200"/>
            <a:ext cx="457200" cy="22860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3657600" y="1371600"/>
            <a:ext cx="16176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/>
              <a:t>LED indicators</a:t>
            </a:r>
          </a:p>
        </p:txBody>
      </p:sp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2209800" y="3810000"/>
            <a:ext cx="16176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/>
              <a:t>LED indicators</a:t>
            </a:r>
          </a:p>
        </p:txBody>
      </p:sp>
    </p:spTree>
  </p:cSld>
  <p:clrMapOvr>
    <a:masterClrMapping/>
  </p:clrMapOvr>
  <p:transition advClick="0"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6" dur="107000" fill="hold"/>
                                        <p:tgtEl>
                                          <p:spTgt spid="4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2" nodeType="with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3" nodeType="withEffect"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grpId="4" nodeType="withEffect"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8" presetClass="entr" presetSubtype="6" fill="hold" grpId="5" nodeType="withEffect"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6" nodeType="withEffect"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7" nodeType="withEffect"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8" nodeType="withEffect"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9" nodeType="withEffect"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1"/>
                </p:tgtEl>
              </p:cMediaNode>
            </p:audio>
          </p:childTnLst>
        </p:cTn>
      </p:par>
    </p:tnLst>
    <p:bldLst>
      <p:bldP spid="4102" grpId="0"/>
      <p:bldP spid="4102" grpId="1"/>
      <p:bldP spid="4103" grpId="2"/>
      <p:bldP spid="4103" grpId="3"/>
      <p:bldP spid="4105" grpId="4"/>
      <p:bldP spid="4108" grpId="5"/>
      <p:bldP spid="4109" grpId="6"/>
      <p:bldP spid="4110" grpId="7"/>
      <p:bldP spid="4111" grpId="8"/>
      <p:bldP spid="4112" grpId="9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122" name="Picture 2" descr="cyber-sta-c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1847850"/>
            <a:ext cx="457200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2514600" y="0"/>
            <a:ext cx="4689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/>
              <a:t>Reading Electrical Schematics 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00" y="768350"/>
            <a:ext cx="4146550" cy="608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 descr="racko-cyber-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57800" y="3581400"/>
            <a:ext cx="2514600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slid2400.WAV">
            <a:hlinkClick action="ppaction://media"/>
          </p:cNvPr>
          <p:cNvPicPr>
            <a:picLocks noRot="1" noChangeAspect="1" noChangeArrowheads="1"/>
          </p:cNvPicPr>
          <p:nvPr>
            <a:wavAudioFile r:embed="rId6"/>
            <p:extLst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3400" y="457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2438400" y="3352800"/>
            <a:ext cx="1295400" cy="167640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5867400" y="3505200"/>
            <a:ext cx="914400" cy="91440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advClick="0"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6" dur="35000" fill="hold"/>
                                        <p:tgtEl>
                                          <p:spTgt spid="5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2" nodeType="withEffect"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3" nodeType="withEffect"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51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6"/>
                </p:tgtEl>
              </p:cMediaNode>
            </p:audio>
          </p:childTnLst>
        </p:cTn>
      </p:par>
    </p:tnLst>
    <p:bldLst>
      <p:bldP spid="5127" grpId="0"/>
      <p:bldP spid="5127" grpId="1"/>
      <p:bldP spid="5128" grpId="2"/>
      <p:bldP spid="5128" grpId="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2514600" y="0"/>
            <a:ext cx="4689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/>
              <a:t>Reading Electrical Schematics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398463"/>
            <a:ext cx="4381500" cy="630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racko-cyber-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9200" y="609600"/>
            <a:ext cx="3352800" cy="135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yber-sta-ca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5000" y="2133600"/>
            <a:ext cx="2057400" cy="141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shelfs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81600" y="3581400"/>
            <a:ext cx="3276600" cy="2447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slid2400.WAV">
            <a:hlinkClick action="ppaction://media"/>
          </p:cNvPr>
          <p:cNvPicPr>
            <a:picLocks noRot="1" noChangeAspect="1" noChangeArrowheads="1"/>
          </p:cNvPicPr>
          <p:nvPr>
            <a:wavAudioFile r:embed="rId7"/>
            <p:extLst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22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2819400" y="609600"/>
            <a:ext cx="990600" cy="609600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5775325" y="338138"/>
            <a:ext cx="1352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/>
              <a:t>Rack – 0 Slot - 4</a:t>
            </a:r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 flipH="1">
            <a:off x="6477000" y="533400"/>
            <a:ext cx="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990600" y="914400"/>
            <a:ext cx="1676400" cy="365760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6" name="Rectangle 12"/>
          <p:cNvSpPr>
            <a:spLocks noChangeArrowheads="1"/>
          </p:cNvSpPr>
          <p:nvPr/>
        </p:nvSpPr>
        <p:spPr bwMode="auto">
          <a:xfrm>
            <a:off x="1981200" y="838200"/>
            <a:ext cx="609600" cy="45720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7832725" y="2243138"/>
            <a:ext cx="7858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/>
              <a:t>Shelf S1</a:t>
            </a:r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 flipH="1">
            <a:off x="7315200" y="2362200"/>
            <a:ext cx="457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9" name="Rectangle 15"/>
          <p:cNvSpPr>
            <a:spLocks noChangeArrowheads="1"/>
          </p:cNvSpPr>
          <p:nvPr/>
        </p:nvSpPr>
        <p:spPr bwMode="auto">
          <a:xfrm>
            <a:off x="685800" y="914400"/>
            <a:ext cx="2667000" cy="45720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0" name="Rectangle 16"/>
          <p:cNvSpPr>
            <a:spLocks noChangeArrowheads="1"/>
          </p:cNvSpPr>
          <p:nvPr/>
        </p:nvSpPr>
        <p:spPr bwMode="auto">
          <a:xfrm>
            <a:off x="3962400" y="914400"/>
            <a:ext cx="838200" cy="45720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>
            <a:off x="5181600" y="4648200"/>
            <a:ext cx="730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M-S1</a:t>
            </a:r>
          </a:p>
        </p:txBody>
      </p:sp>
      <p:sp>
        <p:nvSpPr>
          <p:cNvPr id="6162" name="Text Box 18"/>
          <p:cNvSpPr txBox="1">
            <a:spLocks noChangeArrowheads="1"/>
          </p:cNvSpPr>
          <p:nvPr/>
        </p:nvSpPr>
        <p:spPr bwMode="auto">
          <a:xfrm>
            <a:off x="3962400" y="381000"/>
            <a:ext cx="13795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/>
              <a:t>Led indicator A1</a:t>
            </a:r>
          </a:p>
        </p:txBody>
      </p:sp>
      <p:sp>
        <p:nvSpPr>
          <p:cNvPr id="6163" name="Line 19"/>
          <p:cNvSpPr>
            <a:spLocks noChangeShapeType="1"/>
          </p:cNvSpPr>
          <p:nvPr/>
        </p:nvSpPr>
        <p:spPr bwMode="auto">
          <a:xfrm flipH="1">
            <a:off x="3352800" y="609600"/>
            <a:ext cx="10668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4" name="Line 20"/>
          <p:cNvSpPr>
            <a:spLocks noChangeShapeType="1"/>
          </p:cNvSpPr>
          <p:nvPr/>
        </p:nvSpPr>
        <p:spPr bwMode="auto">
          <a:xfrm>
            <a:off x="4419600" y="609600"/>
            <a:ext cx="19812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5" name="Text Box 21"/>
          <p:cNvSpPr txBox="1">
            <a:spLocks noChangeArrowheads="1"/>
          </p:cNvSpPr>
          <p:nvPr/>
        </p:nvSpPr>
        <p:spPr bwMode="auto">
          <a:xfrm>
            <a:off x="6324600" y="685800"/>
            <a:ext cx="3365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900" b="1">
                <a:solidFill>
                  <a:srgbClr val="00CC00"/>
                </a:solidFill>
              </a:rPr>
              <a:t>1</a:t>
            </a:r>
          </a:p>
        </p:txBody>
      </p:sp>
    </p:spTree>
  </p:cSld>
  <p:clrMapOvr>
    <a:masterClrMapping/>
  </p:clrMapOvr>
  <p:transition advClick="0"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6" dur="151000" fill="hold"/>
                                        <p:tgtEl>
                                          <p:spTgt spid="61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4" nodeType="withEffect"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6" nodeType="withEffect"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7" nodeType="withEffect"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8" nodeType="withEffect"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0" nodeType="withEffect"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11" nodeType="withEffect"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childTnLst>
                                    <p:animMotion origin="layout" path="M -0.00416 -0.2118 L -3.33333E-06 -4.44444E-06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057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9" nodeType="withEffect"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2" nodeType="withEffect"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14" nodeType="withEffect"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15" nodeType="withEffect"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emph" presetSubtype="0" repeatCount="5000" fill="hold" grpId="16" nodeType="withEffect">
                                  <p:iterate type="lt">
                                    <p:tmPct val="1000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3" nodeType="withEffect"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3" nodeType="withEffect"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5" nodeType="withEffect"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17" nodeType="withEffect"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19" nodeType="withEffect"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18" nodeType="withEffect"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20" nodeType="withEffect"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1"/>
                </p:tgtEl>
              </p:cMediaNode>
            </p:audio>
          </p:childTnLst>
        </p:cTn>
      </p:par>
    </p:tnLst>
    <p:bldLst>
      <p:bldP spid="6152" grpId="0"/>
      <p:bldP spid="6152" grpId="1"/>
      <p:bldP spid="6153" grpId="2"/>
      <p:bldP spid="6153" grpId="3"/>
      <p:bldP spid="6154" grpId="4"/>
      <p:bldP spid="6154" grpId="5"/>
      <p:bldP spid="6155" grpId="6"/>
      <p:bldP spid="6155" grpId="7"/>
      <p:bldP spid="6156" grpId="8"/>
      <p:bldP spid="6156" grpId="9"/>
      <p:bldP spid="6157" grpId="10"/>
      <p:bldP spid="6158" grpId="11"/>
      <p:bldP spid="6159" grpId="12"/>
      <p:bldP spid="6159" grpId="13"/>
      <p:bldP spid="6160" grpId="14"/>
      <p:bldP spid="6161" grpId="15"/>
      <p:bldP spid="6161" grpId="16"/>
      <p:bldP spid="6162" grpId="17"/>
      <p:bldP spid="6163" grpId="18"/>
      <p:bldP spid="6164" grpId="19"/>
      <p:bldP spid="6165" grpId="2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2514600" y="0"/>
            <a:ext cx="4689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/>
              <a:t>Reading Electrical Schematics </a:t>
            </a:r>
          </a:p>
        </p:txBody>
      </p:sp>
      <p:pic>
        <p:nvPicPr>
          <p:cNvPr id="7171" name="Picture 3" descr="plc-rack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8600" y="1143000"/>
            <a:ext cx="3581400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00" y="685800"/>
            <a:ext cx="259715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3505200"/>
            <a:ext cx="2506663" cy="150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4800600"/>
            <a:ext cx="1366838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 descr="shelfs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67200" y="3352800"/>
            <a:ext cx="327660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VFD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05600" y="4038600"/>
            <a:ext cx="8382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SLID2400.WAV">
            <a:hlinkClick action="ppaction://media"/>
          </p:cNvPr>
          <p:cNvPicPr>
            <a:picLocks noRot="1" noChangeAspect="1" noChangeArrowheads="1"/>
          </p:cNvPicPr>
          <p:nvPr>
            <a:wavAudioFile r:embed="rId9"/>
            <p:extLst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34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838200" y="609600"/>
            <a:ext cx="762000" cy="45720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3810000" y="838200"/>
            <a:ext cx="1352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/>
              <a:t>Rack – 1 Slot - 1</a:t>
            </a:r>
          </a:p>
        </p:txBody>
      </p:sp>
      <p:sp>
        <p:nvSpPr>
          <p:cNvPr id="7180" name="Line 12"/>
          <p:cNvSpPr>
            <a:spLocks noChangeShapeType="1"/>
          </p:cNvSpPr>
          <p:nvPr/>
        </p:nvSpPr>
        <p:spPr bwMode="auto">
          <a:xfrm flipH="1">
            <a:off x="4495800" y="1143000"/>
            <a:ext cx="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1" name="Rectangle 13"/>
          <p:cNvSpPr>
            <a:spLocks noChangeArrowheads="1"/>
          </p:cNvSpPr>
          <p:nvPr/>
        </p:nvSpPr>
        <p:spPr bwMode="auto">
          <a:xfrm>
            <a:off x="838200" y="3429000"/>
            <a:ext cx="762000" cy="53340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4800600" y="838200"/>
            <a:ext cx="1352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/>
              <a:t>Rack – 1 Slot - 4</a:t>
            </a:r>
          </a:p>
        </p:txBody>
      </p:sp>
      <p:sp>
        <p:nvSpPr>
          <p:cNvPr id="7183" name="Line 15"/>
          <p:cNvSpPr>
            <a:spLocks noChangeShapeType="1"/>
          </p:cNvSpPr>
          <p:nvPr/>
        </p:nvSpPr>
        <p:spPr bwMode="auto">
          <a:xfrm flipH="1">
            <a:off x="5334000" y="1066800"/>
            <a:ext cx="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4" name="Rectangle 16"/>
          <p:cNvSpPr>
            <a:spLocks noChangeArrowheads="1"/>
          </p:cNvSpPr>
          <p:nvPr/>
        </p:nvSpPr>
        <p:spPr bwMode="auto">
          <a:xfrm>
            <a:off x="1219200" y="4800600"/>
            <a:ext cx="685800" cy="38100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5791200" y="838200"/>
            <a:ext cx="1352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/>
              <a:t>Rack – 1 Slot - 7</a:t>
            </a:r>
          </a:p>
        </p:txBody>
      </p:sp>
      <p:sp>
        <p:nvSpPr>
          <p:cNvPr id="7186" name="Line 18"/>
          <p:cNvSpPr>
            <a:spLocks noChangeShapeType="1"/>
          </p:cNvSpPr>
          <p:nvPr/>
        </p:nvSpPr>
        <p:spPr bwMode="auto">
          <a:xfrm flipH="1">
            <a:off x="6400800" y="1066800"/>
            <a:ext cx="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8" name="Text Box 20"/>
          <p:cNvSpPr txBox="1">
            <a:spLocks noChangeArrowheads="1"/>
          </p:cNvSpPr>
          <p:nvPr/>
        </p:nvSpPr>
        <p:spPr bwMode="auto">
          <a:xfrm>
            <a:off x="5486400" y="2971800"/>
            <a:ext cx="9858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/>
              <a:t>Shelf S1</a:t>
            </a:r>
          </a:p>
        </p:txBody>
      </p:sp>
    </p:spTree>
  </p:cSld>
  <p:clrMapOvr>
    <a:masterClrMapping/>
  </p:clrMapOvr>
  <p:transition advClick="0"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71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2" nodeType="with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4" nodeType="withEffect"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3" nodeType="withEffect"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5" nodeType="withEffect"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6" nodeType="withEffect"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8" nodeType="withEffect"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0" nodeType="withEffect"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7" nodeType="withEffect"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9" nodeType="withEffect"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1" nodeType="withEffect"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2" nodeType="withEffect"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13" nodeType="withEffect"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4" nodeType="withEffect"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77"/>
                </p:tgtEl>
              </p:cMediaNode>
            </p:audio>
          </p:childTnLst>
        </p:cTn>
      </p:par>
    </p:tnLst>
    <p:bldLst>
      <p:bldP spid="7178" grpId="0"/>
      <p:bldP spid="7178" grpId="1"/>
      <p:bldP spid="7179" grpId="2"/>
      <p:bldP spid="7179" grpId="3"/>
      <p:bldP spid="7180" grpId="4"/>
      <p:bldP spid="7180" grpId="5"/>
      <p:bldP spid="7181" grpId="6"/>
      <p:bldP spid="7181" grpId="7"/>
      <p:bldP spid="7182" grpId="8"/>
      <p:bldP spid="7182" grpId="9"/>
      <p:bldP spid="7183" grpId="10"/>
      <p:bldP spid="7183" grpId="11"/>
      <p:bldP spid="7184" grpId="12"/>
      <p:bldP spid="7185" grpId="13"/>
      <p:bldP spid="7186" grpId="14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1041400"/>
            <a:ext cx="7364413" cy="464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0" y="523875"/>
            <a:ext cx="7315200" cy="572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2209800" y="0"/>
            <a:ext cx="4689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/>
              <a:t>Reading Electrical Schematics 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495800"/>
            <a:ext cx="2209800" cy="19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slid2400.WAV">
            <a:hlinkClick action="ppaction://media"/>
          </p:cNvPr>
          <p:cNvPicPr>
            <a:picLocks noRot="1" noChangeAspect="1" noChangeArrowheads="1"/>
          </p:cNvPicPr>
          <p:nvPr>
            <a:wavAudioFile r:embed="rId6"/>
            <p:extLst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3400" y="22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1143000" y="1295400"/>
            <a:ext cx="2590800" cy="76200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3657600" y="914400"/>
            <a:ext cx="685800" cy="266700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4876800" y="2590800"/>
            <a:ext cx="1981200" cy="365760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" name="Rectangle 10"/>
          <p:cNvSpPr>
            <a:spLocks noChangeArrowheads="1"/>
          </p:cNvSpPr>
          <p:nvPr/>
        </p:nvSpPr>
        <p:spPr bwMode="auto">
          <a:xfrm>
            <a:off x="0" y="4343400"/>
            <a:ext cx="2286000" cy="236220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203" name="Picture 11" descr="shelfs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3962400"/>
            <a:ext cx="327660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4" name="Rectangle 12"/>
          <p:cNvSpPr>
            <a:spLocks noChangeArrowheads="1"/>
          </p:cNvSpPr>
          <p:nvPr/>
        </p:nvSpPr>
        <p:spPr bwMode="auto">
          <a:xfrm>
            <a:off x="5029200" y="2743200"/>
            <a:ext cx="609600" cy="53340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5" name="Rectangle 13"/>
          <p:cNvSpPr>
            <a:spLocks noChangeArrowheads="1"/>
          </p:cNvSpPr>
          <p:nvPr/>
        </p:nvSpPr>
        <p:spPr bwMode="auto">
          <a:xfrm>
            <a:off x="1066800" y="4038600"/>
            <a:ext cx="914400" cy="91440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advClick="0"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6" dur="224000" fill="hold"/>
                                        <p:tgtEl>
                                          <p:spTgt spid="81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2" nodeType="withEffect"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6" nodeType="withEffect"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3" nodeType="withEffect"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7" nodeType="withEffect"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4" nodeType="withEffect"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5" nodeType="withEffect"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8" nodeType="withEffect"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10" nodeType="withEffect"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9" nodeType="withEffect"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1" nodeType="withEffect"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98"/>
                </p:tgtEl>
              </p:cMediaNode>
            </p:audio>
          </p:childTnLst>
        </p:cTn>
      </p:par>
    </p:tnLst>
    <p:bldLst>
      <p:bldP spid="8199" grpId="0"/>
      <p:bldP spid="8199" grpId="1"/>
      <p:bldP spid="8200" grpId="2"/>
      <p:bldP spid="8200" grpId="3"/>
      <p:bldP spid="8201" grpId="4"/>
      <p:bldP spid="8201" grpId="5"/>
      <p:bldP spid="8202" grpId="6"/>
      <p:bldP spid="8202" grpId="7"/>
      <p:bldP spid="8204" grpId="8"/>
      <p:bldP spid="8204" grpId="9"/>
      <p:bldP spid="8205" grpId="10"/>
      <p:bldP spid="8205" grpId="1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2209800" y="0"/>
            <a:ext cx="4689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/>
              <a:t>Reading Electrical Schematics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6400" y="762000"/>
            <a:ext cx="47244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6800" y="5964238"/>
            <a:ext cx="3506788" cy="89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slid2415.WAV">
            <a:hlinkClick action="ppaction://media"/>
          </p:cNvPr>
          <p:cNvPicPr>
            <a:picLocks noRot="1" noChangeAspect="1" noChangeArrowheads="1"/>
          </p:cNvPicPr>
          <p:nvPr>
            <a:wavAudioFile r:embed="rId5"/>
            <p:extLst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34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9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371600"/>
            <a:ext cx="9351963" cy="479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3" name="AutoShape 3"/>
          <p:cNvSpPr>
            <a:spLocks noChangeArrowheads="1"/>
          </p:cNvSpPr>
          <p:nvPr/>
        </p:nvSpPr>
        <p:spPr bwMode="auto">
          <a:xfrm rot="5400000">
            <a:off x="6703219" y="1831181"/>
            <a:ext cx="914400" cy="1214438"/>
          </a:xfrm>
          <a:prstGeom prst="can">
            <a:avLst>
              <a:gd name="adj" fmla="val 66406"/>
            </a:avLst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4" name="AutoShape 4"/>
          <p:cNvSpPr>
            <a:spLocks noChangeArrowheads="1"/>
          </p:cNvSpPr>
          <p:nvPr/>
        </p:nvSpPr>
        <p:spPr bwMode="auto">
          <a:xfrm rot="5400000">
            <a:off x="7442200" y="2311400"/>
            <a:ext cx="228600" cy="330200"/>
          </a:xfrm>
          <a:prstGeom prst="can">
            <a:avLst>
              <a:gd name="adj" fmla="val 72222"/>
            </a:avLst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5" name="AutoShape 5"/>
          <p:cNvSpPr>
            <a:spLocks noChangeArrowheads="1"/>
          </p:cNvSpPr>
          <p:nvPr/>
        </p:nvSpPr>
        <p:spPr bwMode="auto">
          <a:xfrm>
            <a:off x="7543800" y="2362200"/>
            <a:ext cx="228600" cy="228600"/>
          </a:xfrm>
          <a:custGeom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bg2"/>
          </a:solidFill>
          <a:ln w="38100" algn="ctr">
            <a:solidFill>
              <a:srgbClr val="C0C0C0"/>
            </a:solidFill>
            <a:prstDash val="sysDot"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6" name="AutoShape 6"/>
          <p:cNvSpPr>
            <a:spLocks noChangeArrowheads="1"/>
          </p:cNvSpPr>
          <p:nvPr/>
        </p:nvSpPr>
        <p:spPr bwMode="auto">
          <a:xfrm>
            <a:off x="7162800" y="1981200"/>
            <a:ext cx="990600" cy="990600"/>
          </a:xfrm>
          <a:prstGeom prst="sun">
            <a:avLst>
              <a:gd name="adj" fmla="val 25000"/>
            </a:avLst>
          </a:prstGeom>
          <a:noFill/>
          <a:ln w="38100" algn="ctr">
            <a:solidFill>
              <a:srgbClr val="FF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8382000" y="4953000"/>
            <a:ext cx="457200" cy="1371600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 flipH="1" flipV="1">
            <a:off x="8458200" y="5257800"/>
            <a:ext cx="0" cy="1066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8382000" y="4953000"/>
            <a:ext cx="457200" cy="304800"/>
          </a:xfrm>
          <a:prstGeom prst="rect">
            <a:avLst/>
          </a:prstGeom>
          <a:solidFill>
            <a:schemeClr val="tx1"/>
          </a:solidFill>
          <a:ln w="38100" algn="ctr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8305800" y="4876800"/>
            <a:ext cx="25717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b="1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8382000" y="4876800"/>
            <a:ext cx="2413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0252" name="Rectangle 12"/>
          <p:cNvSpPr>
            <a:spLocks noChangeArrowheads="1"/>
          </p:cNvSpPr>
          <p:nvPr/>
        </p:nvSpPr>
        <p:spPr bwMode="auto">
          <a:xfrm>
            <a:off x="3657600" y="4572000"/>
            <a:ext cx="457200" cy="1371600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2743200" y="457200"/>
            <a:ext cx="2524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800" b="1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0254" name="Line 14"/>
          <p:cNvSpPr>
            <a:spLocks noChangeShapeType="1"/>
          </p:cNvSpPr>
          <p:nvPr/>
        </p:nvSpPr>
        <p:spPr bwMode="auto">
          <a:xfrm flipH="1">
            <a:off x="3733800" y="4953000"/>
            <a:ext cx="0" cy="990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5" name="Rectangle 15"/>
          <p:cNvSpPr>
            <a:spLocks noChangeArrowheads="1"/>
          </p:cNvSpPr>
          <p:nvPr/>
        </p:nvSpPr>
        <p:spPr bwMode="auto">
          <a:xfrm>
            <a:off x="3657600" y="4572000"/>
            <a:ext cx="457200" cy="381000"/>
          </a:xfrm>
          <a:prstGeom prst="rect">
            <a:avLst/>
          </a:prstGeom>
          <a:solidFill>
            <a:schemeClr val="tx1"/>
          </a:solidFill>
          <a:ln w="38100" algn="ctr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6" name="Text Box 16"/>
          <p:cNvSpPr txBox="1">
            <a:spLocks noChangeArrowheads="1"/>
          </p:cNvSpPr>
          <p:nvPr/>
        </p:nvSpPr>
        <p:spPr bwMode="auto">
          <a:xfrm>
            <a:off x="3581400" y="4495800"/>
            <a:ext cx="25717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b="1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0257" name="Text Box 17"/>
          <p:cNvSpPr txBox="1">
            <a:spLocks noChangeArrowheads="1"/>
          </p:cNvSpPr>
          <p:nvPr/>
        </p:nvSpPr>
        <p:spPr bwMode="auto">
          <a:xfrm>
            <a:off x="3657600" y="4495800"/>
            <a:ext cx="2413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0258" name="Text Box 18"/>
          <p:cNvSpPr txBox="1">
            <a:spLocks noChangeArrowheads="1"/>
          </p:cNvSpPr>
          <p:nvPr/>
        </p:nvSpPr>
        <p:spPr bwMode="auto">
          <a:xfrm>
            <a:off x="3733800" y="4953000"/>
            <a:ext cx="403225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/>
              <a:t>AC</a:t>
            </a:r>
          </a:p>
          <a:p>
            <a:r>
              <a:rPr lang="en-US" sz="800" b="1"/>
              <a:t>O</a:t>
            </a:r>
          </a:p>
          <a:p>
            <a:r>
              <a:rPr lang="en-US" sz="800" b="1"/>
              <a:t>U</a:t>
            </a:r>
          </a:p>
          <a:p>
            <a:r>
              <a:rPr lang="en-US" sz="800" b="1"/>
              <a:t>T</a:t>
            </a:r>
          </a:p>
          <a:p>
            <a:r>
              <a:rPr lang="en-US" sz="800" b="1"/>
              <a:t>P</a:t>
            </a:r>
          </a:p>
          <a:p>
            <a:r>
              <a:rPr lang="en-US" sz="800" b="1"/>
              <a:t>U</a:t>
            </a:r>
          </a:p>
          <a:p>
            <a:r>
              <a:rPr lang="en-US" sz="800" b="1"/>
              <a:t>T</a:t>
            </a:r>
          </a:p>
        </p:txBody>
      </p:sp>
      <p:sp>
        <p:nvSpPr>
          <p:cNvPr id="10259" name="Text Box 19"/>
          <p:cNvSpPr txBox="1">
            <a:spLocks noChangeArrowheads="1"/>
          </p:cNvSpPr>
          <p:nvPr/>
        </p:nvSpPr>
        <p:spPr bwMode="auto">
          <a:xfrm>
            <a:off x="8458200" y="5334000"/>
            <a:ext cx="403225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/>
              <a:t>AC</a:t>
            </a:r>
          </a:p>
          <a:p>
            <a:r>
              <a:rPr lang="en-US" sz="800" b="1"/>
              <a:t>I</a:t>
            </a:r>
          </a:p>
          <a:p>
            <a:r>
              <a:rPr lang="en-US" sz="800" b="1"/>
              <a:t>N</a:t>
            </a:r>
          </a:p>
          <a:p>
            <a:r>
              <a:rPr lang="en-US" sz="800" b="1"/>
              <a:t>P</a:t>
            </a:r>
          </a:p>
          <a:p>
            <a:r>
              <a:rPr lang="en-US" sz="800" b="1"/>
              <a:t>U</a:t>
            </a:r>
          </a:p>
          <a:p>
            <a:r>
              <a:rPr lang="en-US" sz="800" b="1"/>
              <a:t>T</a:t>
            </a:r>
          </a:p>
        </p:txBody>
      </p:sp>
      <p:sp>
        <p:nvSpPr>
          <p:cNvPr id="10260" name="Line 20"/>
          <p:cNvSpPr>
            <a:spLocks noChangeShapeType="1"/>
          </p:cNvSpPr>
          <p:nvPr/>
        </p:nvSpPr>
        <p:spPr bwMode="auto">
          <a:xfrm flipV="1">
            <a:off x="4038600" y="4953000"/>
            <a:ext cx="457200" cy="76200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61" name="Line 21"/>
          <p:cNvSpPr>
            <a:spLocks noChangeShapeType="1"/>
          </p:cNvSpPr>
          <p:nvPr/>
        </p:nvSpPr>
        <p:spPr bwMode="auto">
          <a:xfrm>
            <a:off x="4876800" y="4876800"/>
            <a:ext cx="304800" cy="0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262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419725" y="3648075"/>
            <a:ext cx="285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3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419725" y="3905250"/>
            <a:ext cx="285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4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419725" y="4181475"/>
            <a:ext cx="285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5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372100" y="56769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66" name="Line 26"/>
          <p:cNvSpPr>
            <a:spLocks noChangeShapeType="1"/>
          </p:cNvSpPr>
          <p:nvPr/>
        </p:nvSpPr>
        <p:spPr bwMode="auto">
          <a:xfrm>
            <a:off x="4953000" y="5867400"/>
            <a:ext cx="533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267" name="Picture 27" descr="Manu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2800" y="228600"/>
            <a:ext cx="2743200" cy="190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8" name="Picture 28" descr="hand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62400" y="1524000"/>
            <a:ext cx="1219200" cy="91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9" name="Oval 29"/>
          <p:cNvSpPr>
            <a:spLocks noChangeArrowheads="1"/>
          </p:cNvSpPr>
          <p:nvPr/>
        </p:nvSpPr>
        <p:spPr bwMode="auto">
          <a:xfrm>
            <a:off x="8382000" y="3886200"/>
            <a:ext cx="533400" cy="533400"/>
          </a:xfrm>
          <a:prstGeom prst="ellipse">
            <a:avLst/>
          </a:prstGeom>
          <a:noFill/>
          <a:ln w="38100" cap="rnd" algn="ctr">
            <a:solidFill>
              <a:srgbClr val="FF000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0" name="Line 30"/>
          <p:cNvSpPr>
            <a:spLocks noChangeShapeType="1"/>
          </p:cNvSpPr>
          <p:nvPr/>
        </p:nvSpPr>
        <p:spPr bwMode="auto">
          <a:xfrm flipH="1" flipV="1">
            <a:off x="7772400" y="2895600"/>
            <a:ext cx="685800" cy="990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1" name="Line 31"/>
          <p:cNvSpPr>
            <a:spLocks noChangeShapeType="1"/>
          </p:cNvSpPr>
          <p:nvPr/>
        </p:nvSpPr>
        <p:spPr bwMode="auto">
          <a:xfrm flipV="1">
            <a:off x="7632700" y="5410200"/>
            <a:ext cx="901700" cy="457200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2" name="Line 32"/>
          <p:cNvSpPr>
            <a:spLocks noChangeShapeType="1"/>
          </p:cNvSpPr>
          <p:nvPr/>
        </p:nvSpPr>
        <p:spPr bwMode="auto">
          <a:xfrm flipV="1">
            <a:off x="5638800" y="5867400"/>
            <a:ext cx="1587500" cy="0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273" name="slid2415.WAV">
            <a:hlinkClick action="ppaction://media"/>
          </p:cNvPr>
          <p:cNvPicPr>
            <a:picLocks noRot="1" noChangeAspect="1" noChangeArrowheads="1"/>
          </p:cNvPicPr>
          <p:nvPr>
            <a:wavAudioFile r:embed="rId7"/>
            <p:extLst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0" y="533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4" name="Rectangle 34"/>
          <p:cNvSpPr>
            <a:spLocks noChangeArrowheads="1"/>
          </p:cNvSpPr>
          <p:nvPr/>
        </p:nvSpPr>
        <p:spPr bwMode="auto">
          <a:xfrm>
            <a:off x="2057400" y="3352800"/>
            <a:ext cx="914400" cy="1143000"/>
          </a:xfrm>
          <a:prstGeom prst="rect">
            <a:avLst/>
          </a:prstGeom>
          <a:noFill/>
          <a:ln w="38100" algn="ctr">
            <a:solidFill>
              <a:srgbClr val="00FF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5" name="Rectangle 35"/>
          <p:cNvSpPr>
            <a:spLocks noChangeArrowheads="1"/>
          </p:cNvSpPr>
          <p:nvPr/>
        </p:nvSpPr>
        <p:spPr bwMode="auto">
          <a:xfrm>
            <a:off x="2057400" y="4495800"/>
            <a:ext cx="914400" cy="914400"/>
          </a:xfrm>
          <a:prstGeom prst="rect">
            <a:avLst/>
          </a:prstGeom>
          <a:noFill/>
          <a:ln w="38100" algn="ctr">
            <a:solidFill>
              <a:srgbClr val="00FF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6" name="Rectangle 36"/>
          <p:cNvSpPr>
            <a:spLocks noChangeArrowheads="1"/>
          </p:cNvSpPr>
          <p:nvPr/>
        </p:nvSpPr>
        <p:spPr bwMode="auto">
          <a:xfrm>
            <a:off x="1676400" y="4800600"/>
            <a:ext cx="609600" cy="1066800"/>
          </a:xfrm>
          <a:prstGeom prst="rect">
            <a:avLst/>
          </a:prstGeom>
          <a:noFill/>
          <a:ln w="38100" algn="ctr">
            <a:solidFill>
              <a:srgbClr val="00FF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7" name="Rectangle 37"/>
          <p:cNvSpPr>
            <a:spLocks noChangeArrowheads="1"/>
          </p:cNvSpPr>
          <p:nvPr/>
        </p:nvSpPr>
        <p:spPr bwMode="auto">
          <a:xfrm>
            <a:off x="2286000" y="4800600"/>
            <a:ext cx="533400" cy="533400"/>
          </a:xfrm>
          <a:prstGeom prst="rect">
            <a:avLst/>
          </a:prstGeom>
          <a:noFill/>
          <a:ln w="38100" algn="ctr">
            <a:solidFill>
              <a:srgbClr val="00FF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8" name="Rectangle 38"/>
          <p:cNvSpPr>
            <a:spLocks noChangeArrowheads="1"/>
          </p:cNvSpPr>
          <p:nvPr/>
        </p:nvSpPr>
        <p:spPr bwMode="auto">
          <a:xfrm>
            <a:off x="2667000" y="5105400"/>
            <a:ext cx="838200" cy="1066800"/>
          </a:xfrm>
          <a:prstGeom prst="rect">
            <a:avLst/>
          </a:prstGeom>
          <a:noFill/>
          <a:ln w="38100" algn="ctr">
            <a:solidFill>
              <a:srgbClr val="00FF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9" name="Line 39"/>
          <p:cNvSpPr>
            <a:spLocks noChangeShapeType="1"/>
          </p:cNvSpPr>
          <p:nvPr/>
        </p:nvSpPr>
        <p:spPr bwMode="auto">
          <a:xfrm>
            <a:off x="2362200" y="5029200"/>
            <a:ext cx="3810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0" name="Line 40"/>
          <p:cNvSpPr>
            <a:spLocks noChangeShapeType="1"/>
          </p:cNvSpPr>
          <p:nvPr/>
        </p:nvSpPr>
        <p:spPr bwMode="auto">
          <a:xfrm flipH="1">
            <a:off x="2667000" y="5105400"/>
            <a:ext cx="0" cy="304800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1" name="Line 41"/>
          <p:cNvSpPr>
            <a:spLocks noChangeShapeType="1"/>
          </p:cNvSpPr>
          <p:nvPr/>
        </p:nvSpPr>
        <p:spPr bwMode="auto">
          <a:xfrm>
            <a:off x="2667000" y="5410200"/>
            <a:ext cx="685800" cy="0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2" name="Line 42"/>
          <p:cNvSpPr>
            <a:spLocks noChangeShapeType="1"/>
          </p:cNvSpPr>
          <p:nvPr/>
        </p:nvSpPr>
        <p:spPr bwMode="auto">
          <a:xfrm flipH="1">
            <a:off x="3352800" y="5410200"/>
            <a:ext cx="0" cy="533400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3" name="Line 43"/>
          <p:cNvSpPr>
            <a:spLocks noChangeShapeType="1"/>
          </p:cNvSpPr>
          <p:nvPr/>
        </p:nvSpPr>
        <p:spPr bwMode="auto">
          <a:xfrm flipH="1">
            <a:off x="2895600" y="5867400"/>
            <a:ext cx="457200" cy="0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4" name="Line 44"/>
          <p:cNvSpPr>
            <a:spLocks noChangeShapeType="1"/>
          </p:cNvSpPr>
          <p:nvPr/>
        </p:nvSpPr>
        <p:spPr bwMode="auto">
          <a:xfrm flipV="1">
            <a:off x="2514600" y="4953000"/>
            <a:ext cx="152400" cy="762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5" name="Line 45"/>
          <p:cNvSpPr>
            <a:spLocks noChangeShapeType="1"/>
          </p:cNvSpPr>
          <p:nvPr/>
        </p:nvSpPr>
        <p:spPr bwMode="auto">
          <a:xfrm>
            <a:off x="3276600" y="5410200"/>
            <a:ext cx="152400" cy="0"/>
          </a:xfrm>
          <a:prstGeom prst="line">
            <a:avLst/>
          </a:prstGeom>
          <a:noFill/>
          <a:ln w="127000">
            <a:solidFill>
              <a:schemeClr val="bg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6" name="Rectangle 46"/>
          <p:cNvSpPr>
            <a:spLocks noChangeArrowheads="1"/>
          </p:cNvSpPr>
          <p:nvPr/>
        </p:nvSpPr>
        <p:spPr bwMode="auto">
          <a:xfrm>
            <a:off x="3581400" y="4495800"/>
            <a:ext cx="609600" cy="1524000"/>
          </a:xfrm>
          <a:prstGeom prst="rect">
            <a:avLst/>
          </a:prstGeom>
          <a:noFill/>
          <a:ln w="38100" algn="ctr">
            <a:solidFill>
              <a:srgbClr val="00FF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7" name="Rectangle 47"/>
          <p:cNvSpPr>
            <a:spLocks noChangeArrowheads="1"/>
          </p:cNvSpPr>
          <p:nvPr/>
        </p:nvSpPr>
        <p:spPr bwMode="auto">
          <a:xfrm>
            <a:off x="8305800" y="4876800"/>
            <a:ext cx="609600" cy="1600200"/>
          </a:xfrm>
          <a:prstGeom prst="rect">
            <a:avLst/>
          </a:prstGeom>
          <a:noFill/>
          <a:ln w="38100" algn="ctr">
            <a:solidFill>
              <a:srgbClr val="00FF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8" name="Rectangle 48"/>
          <p:cNvSpPr>
            <a:spLocks noChangeArrowheads="1"/>
          </p:cNvSpPr>
          <p:nvPr/>
        </p:nvSpPr>
        <p:spPr bwMode="auto">
          <a:xfrm>
            <a:off x="4419600" y="4419600"/>
            <a:ext cx="1676400" cy="914400"/>
          </a:xfrm>
          <a:prstGeom prst="rect">
            <a:avLst/>
          </a:prstGeom>
          <a:noFill/>
          <a:ln w="38100" algn="ctr">
            <a:solidFill>
              <a:srgbClr val="00FF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9" name="Rectangle 49"/>
          <p:cNvSpPr>
            <a:spLocks noChangeArrowheads="1"/>
          </p:cNvSpPr>
          <p:nvPr/>
        </p:nvSpPr>
        <p:spPr bwMode="auto">
          <a:xfrm>
            <a:off x="5334000" y="3657600"/>
            <a:ext cx="533400" cy="914400"/>
          </a:xfrm>
          <a:prstGeom prst="rect">
            <a:avLst/>
          </a:prstGeom>
          <a:noFill/>
          <a:ln w="38100" algn="ctr">
            <a:solidFill>
              <a:srgbClr val="00FF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0" name="Rectangle 50"/>
          <p:cNvSpPr>
            <a:spLocks noChangeArrowheads="1"/>
          </p:cNvSpPr>
          <p:nvPr/>
        </p:nvSpPr>
        <p:spPr bwMode="auto">
          <a:xfrm>
            <a:off x="4419600" y="5638800"/>
            <a:ext cx="3352800" cy="533400"/>
          </a:xfrm>
          <a:prstGeom prst="rect">
            <a:avLst/>
          </a:prstGeom>
          <a:noFill/>
          <a:ln w="38100" algn="ctr">
            <a:solidFill>
              <a:srgbClr val="00FF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1" name="Rectangle 51"/>
          <p:cNvSpPr>
            <a:spLocks noChangeArrowheads="1"/>
          </p:cNvSpPr>
          <p:nvPr/>
        </p:nvSpPr>
        <p:spPr bwMode="auto">
          <a:xfrm>
            <a:off x="5715000" y="3657600"/>
            <a:ext cx="1981200" cy="1905000"/>
          </a:xfrm>
          <a:prstGeom prst="rect">
            <a:avLst/>
          </a:prstGeom>
          <a:noFill/>
          <a:ln w="38100" algn="ctr">
            <a:solidFill>
              <a:srgbClr val="00FF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2" name="Line 52"/>
          <p:cNvSpPr>
            <a:spLocks noChangeShapeType="1"/>
          </p:cNvSpPr>
          <p:nvPr/>
        </p:nvSpPr>
        <p:spPr bwMode="auto">
          <a:xfrm flipH="1" flipV="1">
            <a:off x="1981200" y="5029200"/>
            <a:ext cx="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3" name="Line 53"/>
          <p:cNvSpPr>
            <a:spLocks noChangeShapeType="1"/>
          </p:cNvSpPr>
          <p:nvPr/>
        </p:nvSpPr>
        <p:spPr bwMode="auto">
          <a:xfrm>
            <a:off x="1981200" y="5029200"/>
            <a:ext cx="304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advClick="0"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6" dur="389000" fill="hold"/>
                                        <p:tgtEl>
                                          <p:spTgt spid="102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8" nodeType="withEffect"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9" nodeType="with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0" nodeType="withEffect"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1" nodeType="withEffect"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2" nodeType="withEffect"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3" nodeType="withEffect"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4" nodeType="withEffect"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5" nodeType="withEffect"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6" nodeType="withEffect"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7" nodeType="withEffect"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18" nodeType="withEffect"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28" nodeType="withEffect"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20" nodeType="withEffect"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0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6" fill="hold" grpId="22" nodeType="withEffect"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0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grpId="24" nodeType="withEffect"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0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grpId="26" nodeType="withEffect"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10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25" nodeType="withEffect"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27" nodeType="withEffect"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30" nodeType="withEffect"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29" nodeType="withEffect"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9" nodeType="withEffect"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21" nodeType="withEffect"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23" nodeType="withEffect"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31" nodeType="withEffect"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32" nodeType="withEffect"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34" nodeType="withEffect"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33" nodeType="withEffect"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35" nodeType="withEffect"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36" nodeType="withEffect"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37" nodeType="withEffect"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38" nodeType="withEffect"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39" nodeType="withEffect"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40" nodeType="withEffect"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41" nodeType="withEffect"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42" nodeType="withEffect"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43" nodeType="withEffect"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4" nodeType="withEffect"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45" nodeType="withEffect"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44" nodeType="withEffect"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childTnLst>
                                    <p:animMotion origin="layout" path="M 3.33333E-06 -3.69942E-06 L 0.4 0.77688" pathEditMode="relative" ptsTypes="AA">
                                      <p:cBhvr>
                                        <p:cTn id="93" dur="2000" spd="-100000" fill="hold"/>
                                        <p:tgtEl>
                                          <p:spTgt spid="10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8" presetClass="entr" presetSubtype="6" fill="hold" grpId="2" nodeType="withEffect"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8" dur="5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8" presetClass="entr" presetSubtype="6" fill="hold" grpId="3" nodeType="withEffect"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1" dur="5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9" presetClass="emph" presetSubtype="0" fill="hold" nodeType="withEffect">
                                  <p:childTnLst>
                                    <p:animClr clrSpc="rgb" dir="cw">
                                      <p:cBhvr override="childStyle">
                                        <p:cTn id="103" dur="500" fill="hold"/>
                                        <p:tgtEl>
                                          <p:spTgt spid="10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animClr clrSpc="rgb" dir="cw">
                                      <p:cBhvr>
                                        <p:cTn id="104" dur="500" fill="hold"/>
                                        <p:tgtEl>
                                          <p:spTgt spid="10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0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0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8" presetClass="emph" presetSubtype="0" repeatCount="indefinite" fill="hold" grpId="0" nodeType="withEffect">
                                  <p:childTnLst>
                                    <p:animRot by="-21600000">
                                      <p:cBhvr>
                                        <p:cTn id="116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8" presetClass="emph" presetSubtype="0" repeatCount="indefinite" fill="hold" grpId="1" nodeType="withEffect">
                                  <p:childTnLst>
                                    <p:animRot by="-21600000">
                                      <p:cBhvr>
                                        <p:cTn id="118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8" presetClass="emph" presetSubtype="0" repeatCount="indefinite" fill="hold" grpId="5" nodeType="withEffect">
                                  <p:childTnLst>
                                    <p:animRot by="-21600000">
                                      <p:cBhvr>
                                        <p:cTn id="120" dur="500" fill="hold"/>
                                        <p:tgtEl>
                                          <p:spTgt spid="10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18" presetClass="entr" presetSubtype="6" fill="hold" grpId="7" nodeType="withEffect"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3" dur="500"/>
                                        <p:tgtEl>
                                          <p:spTgt spid="10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8" presetClass="entr" presetSubtype="6" fill="hold" grpId="6" nodeType="withEffect"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6" dur="500"/>
                                        <p:tgtEl>
                                          <p:spTgt spid="10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9" presetClass="emph" presetSubtype="0" fill="hold" nodeType="withEffect">
                                  <p:childTnLst>
                                    <p:animClr clrSpc="rgb" dir="cw">
                                      <p:cBhvr override="childStyle">
                                        <p:cTn id="128" dur="500" fill="hold"/>
                                        <p:tgtEl>
                                          <p:spTgt spid="10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10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10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10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73"/>
                </p:tgtEl>
              </p:cMediaNode>
            </p:audio>
          </p:childTnLst>
        </p:cTn>
      </p:par>
    </p:tnLst>
    <p:bldLst>
      <p:bldP spid="10245" grpId="0"/>
      <p:bldP spid="10246" grpId="1"/>
      <p:bldP spid="10260" grpId="2"/>
      <p:bldP spid="10261" grpId="3"/>
      <p:bldP spid="10266" grpId="4"/>
      <p:bldP spid="10269" grpId="5"/>
      <p:bldP spid="10271" grpId="6"/>
      <p:bldP spid="10272" grpId="7"/>
      <p:bldP spid="10274" grpId="8"/>
      <p:bldP spid="10274" grpId="9"/>
      <p:bldP spid="10275" grpId="10"/>
      <p:bldP spid="10275" grpId="11"/>
      <p:bldP spid="10276" grpId="12"/>
      <p:bldP spid="10276" grpId="13"/>
      <p:bldP spid="10277" grpId="14"/>
      <p:bldP spid="10277" grpId="15"/>
      <p:bldP spid="10278" grpId="16"/>
      <p:bldP spid="10278" grpId="17"/>
      <p:bldP spid="10279" grpId="18"/>
      <p:bldP spid="10279" grpId="19"/>
      <p:bldP spid="10280" grpId="20"/>
      <p:bldP spid="10280" grpId="21"/>
      <p:bldP spid="10281" grpId="22"/>
      <p:bldP spid="10281" grpId="23"/>
      <p:bldP spid="10282" grpId="24"/>
      <p:bldP spid="10282" grpId="25"/>
      <p:bldP spid="10283" grpId="26"/>
      <p:bldP spid="10283" grpId="27"/>
      <p:bldP spid="10284" grpId="28"/>
      <p:bldP spid="10284" grpId="29"/>
      <p:bldP spid="10285" grpId="30"/>
      <p:bldP spid="10285" grpId="31"/>
      <p:bldP spid="10286" grpId="32"/>
      <p:bldP spid="10286" grpId="33"/>
      <p:bldP spid="10287" grpId="34"/>
      <p:bldP spid="10287" grpId="35"/>
      <p:bldP spid="10288" grpId="36"/>
      <p:bldP spid="10288" grpId="37"/>
      <p:bldP spid="10289" grpId="38"/>
      <p:bldP spid="10289" grpId="39"/>
      <p:bldP spid="10290" grpId="40"/>
      <p:bldP spid="10290" grpId="41"/>
      <p:bldP spid="10291" grpId="42"/>
      <p:bldP spid="10291" grpId="43"/>
      <p:bldP spid="10292" grpId="44"/>
      <p:bldP spid="10293" grpId="4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 rot="10800000">
            <a:off x="7315200" y="3429000"/>
            <a:ext cx="609600" cy="1214438"/>
          </a:xfrm>
          <a:prstGeom prst="can">
            <a:avLst>
              <a:gd name="adj" fmla="val 49805"/>
            </a:avLst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" y="1143000"/>
            <a:ext cx="6781800" cy="479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8" name="Freeform 4"/>
          <p:cNvSpPr/>
          <p:nvPr/>
        </p:nvSpPr>
        <p:spPr bwMode="auto">
          <a:xfrm flipH="1">
            <a:off x="7543800" y="4419600"/>
            <a:ext cx="152400" cy="863600"/>
          </a:xfrm>
          <a:custGeom>
            <a:gdLst>
              <a:gd name="T0" fmla="*/ 96 w 96"/>
              <a:gd name="T1" fmla="*/ 8 h 544"/>
              <a:gd name="T2" fmla="*/ 0 w 96"/>
              <a:gd name="T3" fmla="*/ 8 h 544"/>
              <a:gd name="T4" fmla="*/ 96 w 96"/>
              <a:gd name="T5" fmla="*/ 56 h 544"/>
              <a:gd name="T6" fmla="*/ 0 w 96"/>
              <a:gd name="T7" fmla="*/ 56 h 544"/>
              <a:gd name="T8" fmla="*/ 96 w 96"/>
              <a:gd name="T9" fmla="*/ 104 h 544"/>
              <a:gd name="T10" fmla="*/ 0 w 96"/>
              <a:gd name="T11" fmla="*/ 104 h 544"/>
              <a:gd name="T12" fmla="*/ 96 w 96"/>
              <a:gd name="T13" fmla="*/ 152 h 544"/>
              <a:gd name="T14" fmla="*/ 0 w 96"/>
              <a:gd name="T15" fmla="*/ 152 h 544"/>
              <a:gd name="T16" fmla="*/ 96 w 96"/>
              <a:gd name="T17" fmla="*/ 200 h 544"/>
              <a:gd name="T18" fmla="*/ 0 w 96"/>
              <a:gd name="T19" fmla="*/ 200 h 544"/>
              <a:gd name="T20" fmla="*/ 96 w 96"/>
              <a:gd name="T21" fmla="*/ 248 h 544"/>
              <a:gd name="T22" fmla="*/ 0 w 96"/>
              <a:gd name="T23" fmla="*/ 248 h 544"/>
              <a:gd name="T24" fmla="*/ 96 w 96"/>
              <a:gd name="T25" fmla="*/ 296 h 544"/>
              <a:gd name="T26" fmla="*/ 0 w 96"/>
              <a:gd name="T27" fmla="*/ 296 h 544"/>
              <a:gd name="T28" fmla="*/ 96 w 96"/>
              <a:gd name="T29" fmla="*/ 344 h 544"/>
              <a:gd name="T30" fmla="*/ 0 w 96"/>
              <a:gd name="T31" fmla="*/ 344 h 544"/>
              <a:gd name="T32" fmla="*/ 96 w 96"/>
              <a:gd name="T33" fmla="*/ 392 h 544"/>
              <a:gd name="T34" fmla="*/ 0 w 96"/>
              <a:gd name="T35" fmla="*/ 392 h 544"/>
              <a:gd name="T36" fmla="*/ 96 w 96"/>
              <a:gd name="T37" fmla="*/ 440 h 544"/>
              <a:gd name="T38" fmla="*/ 0 w 96"/>
              <a:gd name="T39" fmla="*/ 440 h 544"/>
              <a:gd name="T40" fmla="*/ 96 w 96"/>
              <a:gd name="T41" fmla="*/ 488 h 544"/>
              <a:gd name="T42" fmla="*/ 0 w 96"/>
              <a:gd name="T43" fmla="*/ 488 h 544"/>
              <a:gd name="T44" fmla="*/ 96 w 96"/>
              <a:gd name="T45" fmla="*/ 536 h 544"/>
              <a:gd name="T46" fmla="*/ 0 w 96"/>
              <a:gd name="T47" fmla="*/ 536 h 544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6" h="544">
                <a:moveTo>
                  <a:pt x="96" y="8"/>
                </a:moveTo>
                <a:cubicBezTo>
                  <a:pt x="48" y="4"/>
                  <a:pt x="0" y="0"/>
                  <a:pt x="0" y="8"/>
                </a:cubicBezTo>
                <a:cubicBezTo>
                  <a:pt x="0" y="16"/>
                  <a:pt x="96" y="48"/>
                  <a:pt x="96" y="56"/>
                </a:cubicBezTo>
                <a:cubicBezTo>
                  <a:pt x="96" y="64"/>
                  <a:pt x="0" y="48"/>
                  <a:pt x="0" y="56"/>
                </a:cubicBezTo>
                <a:cubicBezTo>
                  <a:pt x="0" y="64"/>
                  <a:pt x="96" y="96"/>
                  <a:pt x="96" y="104"/>
                </a:cubicBezTo>
                <a:cubicBezTo>
                  <a:pt x="96" y="112"/>
                  <a:pt x="0" y="96"/>
                  <a:pt x="0" y="104"/>
                </a:cubicBezTo>
                <a:cubicBezTo>
                  <a:pt x="0" y="112"/>
                  <a:pt x="96" y="144"/>
                  <a:pt x="96" y="152"/>
                </a:cubicBezTo>
                <a:cubicBezTo>
                  <a:pt x="96" y="160"/>
                  <a:pt x="0" y="144"/>
                  <a:pt x="0" y="152"/>
                </a:cubicBezTo>
                <a:cubicBezTo>
                  <a:pt x="0" y="160"/>
                  <a:pt x="96" y="192"/>
                  <a:pt x="96" y="200"/>
                </a:cubicBezTo>
                <a:cubicBezTo>
                  <a:pt x="96" y="208"/>
                  <a:pt x="0" y="192"/>
                  <a:pt x="0" y="200"/>
                </a:cubicBezTo>
                <a:cubicBezTo>
                  <a:pt x="0" y="208"/>
                  <a:pt x="96" y="240"/>
                  <a:pt x="96" y="248"/>
                </a:cubicBezTo>
                <a:cubicBezTo>
                  <a:pt x="96" y="256"/>
                  <a:pt x="0" y="240"/>
                  <a:pt x="0" y="248"/>
                </a:cubicBezTo>
                <a:cubicBezTo>
                  <a:pt x="0" y="256"/>
                  <a:pt x="96" y="288"/>
                  <a:pt x="96" y="296"/>
                </a:cubicBezTo>
                <a:cubicBezTo>
                  <a:pt x="96" y="304"/>
                  <a:pt x="0" y="288"/>
                  <a:pt x="0" y="296"/>
                </a:cubicBezTo>
                <a:cubicBezTo>
                  <a:pt x="0" y="304"/>
                  <a:pt x="96" y="336"/>
                  <a:pt x="96" y="344"/>
                </a:cubicBezTo>
                <a:cubicBezTo>
                  <a:pt x="96" y="352"/>
                  <a:pt x="0" y="336"/>
                  <a:pt x="0" y="344"/>
                </a:cubicBezTo>
                <a:cubicBezTo>
                  <a:pt x="0" y="352"/>
                  <a:pt x="96" y="384"/>
                  <a:pt x="96" y="392"/>
                </a:cubicBezTo>
                <a:cubicBezTo>
                  <a:pt x="96" y="400"/>
                  <a:pt x="0" y="384"/>
                  <a:pt x="0" y="392"/>
                </a:cubicBezTo>
                <a:cubicBezTo>
                  <a:pt x="0" y="400"/>
                  <a:pt x="96" y="432"/>
                  <a:pt x="96" y="440"/>
                </a:cubicBezTo>
                <a:cubicBezTo>
                  <a:pt x="96" y="448"/>
                  <a:pt x="0" y="432"/>
                  <a:pt x="0" y="440"/>
                </a:cubicBezTo>
                <a:cubicBezTo>
                  <a:pt x="0" y="448"/>
                  <a:pt x="96" y="480"/>
                  <a:pt x="96" y="488"/>
                </a:cubicBezTo>
                <a:cubicBezTo>
                  <a:pt x="96" y="496"/>
                  <a:pt x="0" y="480"/>
                  <a:pt x="0" y="488"/>
                </a:cubicBezTo>
                <a:cubicBezTo>
                  <a:pt x="0" y="496"/>
                  <a:pt x="96" y="528"/>
                  <a:pt x="96" y="536"/>
                </a:cubicBezTo>
                <a:cubicBezTo>
                  <a:pt x="96" y="544"/>
                  <a:pt x="16" y="536"/>
                  <a:pt x="0" y="536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2209800" y="0"/>
            <a:ext cx="4689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/>
              <a:t>Reading Electrical Schematics </a:t>
            </a:r>
          </a:p>
        </p:txBody>
      </p:sp>
      <p:sp>
        <p:nvSpPr>
          <p:cNvPr id="11270" name="AutoShape 6"/>
          <p:cNvSpPr>
            <a:spLocks noChangeArrowheads="1"/>
          </p:cNvSpPr>
          <p:nvPr/>
        </p:nvSpPr>
        <p:spPr bwMode="auto">
          <a:xfrm>
            <a:off x="7543800" y="5105400"/>
            <a:ext cx="304800" cy="304800"/>
          </a:xfrm>
          <a:prstGeom prst="plaque">
            <a:avLst>
              <a:gd name="adj" fmla="val 14583"/>
            </a:avLst>
          </a:prstGeom>
          <a:solidFill>
            <a:srgbClr val="FFCC99">
              <a:alpha val="50999"/>
            </a:srgbClr>
          </a:solidFill>
          <a:ln w="38100" algn="ctr">
            <a:solidFill>
              <a:srgbClr val="FF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7772400" y="4953000"/>
            <a:ext cx="228600" cy="16002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2" name="AutoShape 8"/>
          <p:cNvSpPr>
            <a:spLocks noChangeArrowheads="1"/>
          </p:cNvSpPr>
          <p:nvPr/>
        </p:nvSpPr>
        <p:spPr bwMode="auto">
          <a:xfrm>
            <a:off x="7848600" y="5181600"/>
            <a:ext cx="990600" cy="990600"/>
          </a:xfrm>
          <a:prstGeom prst="sun">
            <a:avLst>
              <a:gd name="adj" fmla="val 25000"/>
            </a:avLst>
          </a:prstGeom>
          <a:noFill/>
          <a:ln w="38100" algn="ctr">
            <a:solidFill>
              <a:srgbClr val="FF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3" name="AutoShape 9"/>
          <p:cNvSpPr>
            <a:spLocks noChangeArrowheads="1"/>
          </p:cNvSpPr>
          <p:nvPr/>
        </p:nvSpPr>
        <p:spPr bwMode="auto">
          <a:xfrm>
            <a:off x="7467600" y="5562600"/>
            <a:ext cx="304800" cy="304800"/>
          </a:xfrm>
          <a:prstGeom prst="star32">
            <a:avLst>
              <a:gd name="adj" fmla="val 40625"/>
            </a:avLst>
          </a:prstGeom>
          <a:noFill/>
          <a:ln w="38100" algn="ctr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" name="Oval 10"/>
          <p:cNvSpPr>
            <a:spLocks noChangeArrowheads="1"/>
          </p:cNvSpPr>
          <p:nvPr/>
        </p:nvSpPr>
        <p:spPr bwMode="auto">
          <a:xfrm>
            <a:off x="8001000" y="5334000"/>
            <a:ext cx="685800" cy="685800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275" name="Picture 11" descr="Automa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9200" y="381000"/>
            <a:ext cx="1828800" cy="144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6" name="Oval 12"/>
          <p:cNvSpPr>
            <a:spLocks noChangeArrowheads="1"/>
          </p:cNvSpPr>
          <p:nvPr/>
        </p:nvSpPr>
        <p:spPr bwMode="auto">
          <a:xfrm>
            <a:off x="6705600" y="2667000"/>
            <a:ext cx="533400" cy="533400"/>
          </a:xfrm>
          <a:prstGeom prst="ellipse">
            <a:avLst/>
          </a:prstGeom>
          <a:noFill/>
          <a:ln w="38100" cap="rnd" algn="ctr">
            <a:solidFill>
              <a:srgbClr val="FF000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7" name="Line 13"/>
          <p:cNvSpPr>
            <a:spLocks noChangeShapeType="1"/>
          </p:cNvSpPr>
          <p:nvPr/>
        </p:nvSpPr>
        <p:spPr bwMode="auto">
          <a:xfrm>
            <a:off x="7086600" y="3200400"/>
            <a:ext cx="4572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278" name="Picture 14" descr="hand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0800" y="1066800"/>
            <a:ext cx="1219200" cy="91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9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219700" y="2400300"/>
            <a:ext cx="22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0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219700" y="2705100"/>
            <a:ext cx="22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1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219700" y="3009900"/>
            <a:ext cx="22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2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257800" y="4191000"/>
            <a:ext cx="30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3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4000500" y="2476500"/>
            <a:ext cx="22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4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4000500" y="2705100"/>
            <a:ext cx="22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5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4000500" y="3009900"/>
            <a:ext cx="22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6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524500" y="1485900"/>
            <a:ext cx="22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7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524500" y="1790700"/>
            <a:ext cx="22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8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524500" y="5067300"/>
            <a:ext cx="22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89" name="Text Box 25"/>
          <p:cNvSpPr txBox="1">
            <a:spLocks noChangeArrowheads="1"/>
          </p:cNvSpPr>
          <p:nvPr/>
        </p:nvSpPr>
        <p:spPr bwMode="auto">
          <a:xfrm>
            <a:off x="2895600" y="3733800"/>
            <a:ext cx="558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b="1"/>
              <a:t>Relay</a:t>
            </a:r>
          </a:p>
          <a:p>
            <a:r>
              <a:rPr lang="en-US" sz="800" b="1"/>
              <a:t>Output</a:t>
            </a:r>
            <a:r>
              <a:rPr lang="en-US" sz="1200" b="1"/>
              <a:t> </a:t>
            </a:r>
          </a:p>
          <a:p>
            <a:r>
              <a:rPr lang="en-US" sz="800" b="1"/>
              <a:t>O</a:t>
            </a:r>
          </a:p>
          <a:p>
            <a:r>
              <a:rPr lang="en-US" sz="800" b="1"/>
              <a:t>U</a:t>
            </a:r>
          </a:p>
          <a:p>
            <a:r>
              <a:rPr lang="en-US" sz="800" b="1"/>
              <a:t>T</a:t>
            </a:r>
          </a:p>
          <a:p>
            <a:r>
              <a:rPr lang="en-US" sz="800" b="1"/>
              <a:t>P</a:t>
            </a:r>
          </a:p>
          <a:p>
            <a:r>
              <a:rPr lang="en-US" sz="800" b="1"/>
              <a:t>U</a:t>
            </a:r>
          </a:p>
          <a:p>
            <a:r>
              <a:rPr lang="en-US" sz="800" b="1"/>
              <a:t>T</a:t>
            </a:r>
          </a:p>
        </p:txBody>
      </p:sp>
      <p:sp>
        <p:nvSpPr>
          <p:cNvPr id="11290" name="Rectangle 26"/>
          <p:cNvSpPr>
            <a:spLocks noChangeArrowheads="1"/>
          </p:cNvSpPr>
          <p:nvPr/>
        </p:nvSpPr>
        <p:spPr bwMode="auto">
          <a:xfrm>
            <a:off x="2895600" y="3352800"/>
            <a:ext cx="457200" cy="381000"/>
          </a:xfrm>
          <a:prstGeom prst="rect">
            <a:avLst/>
          </a:prstGeom>
          <a:solidFill>
            <a:schemeClr val="tx1"/>
          </a:solidFill>
          <a:ln w="38100" algn="ctr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91" name="Rectangle 27"/>
          <p:cNvSpPr>
            <a:spLocks noChangeArrowheads="1"/>
          </p:cNvSpPr>
          <p:nvPr/>
        </p:nvSpPr>
        <p:spPr bwMode="auto">
          <a:xfrm>
            <a:off x="2895600" y="3352800"/>
            <a:ext cx="457200" cy="1600200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92" name="Rectangle 28"/>
          <p:cNvSpPr>
            <a:spLocks noChangeArrowheads="1"/>
          </p:cNvSpPr>
          <p:nvPr/>
        </p:nvSpPr>
        <p:spPr bwMode="auto">
          <a:xfrm>
            <a:off x="2895600" y="5257800"/>
            <a:ext cx="457200" cy="1600200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93" name="Rectangle 29"/>
          <p:cNvSpPr>
            <a:spLocks noChangeArrowheads="1"/>
          </p:cNvSpPr>
          <p:nvPr/>
        </p:nvSpPr>
        <p:spPr bwMode="auto">
          <a:xfrm>
            <a:off x="2895600" y="5257800"/>
            <a:ext cx="457200" cy="381000"/>
          </a:xfrm>
          <a:prstGeom prst="rect">
            <a:avLst/>
          </a:prstGeom>
          <a:solidFill>
            <a:schemeClr val="tx1"/>
          </a:solidFill>
          <a:ln w="38100" algn="ctr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94" name="Text Box 30"/>
          <p:cNvSpPr txBox="1">
            <a:spLocks noChangeArrowheads="1"/>
          </p:cNvSpPr>
          <p:nvPr/>
        </p:nvSpPr>
        <p:spPr bwMode="auto">
          <a:xfrm>
            <a:off x="2895600" y="5727700"/>
            <a:ext cx="558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b="1"/>
              <a:t>Analog </a:t>
            </a:r>
          </a:p>
          <a:p>
            <a:r>
              <a:rPr lang="en-US" sz="800" b="1"/>
              <a:t>Output</a:t>
            </a:r>
            <a:r>
              <a:rPr lang="en-US" sz="1200" b="1"/>
              <a:t> </a:t>
            </a:r>
          </a:p>
          <a:p>
            <a:r>
              <a:rPr lang="en-US" sz="800" b="1"/>
              <a:t>O</a:t>
            </a:r>
          </a:p>
          <a:p>
            <a:r>
              <a:rPr lang="en-US" sz="800" b="1"/>
              <a:t>U</a:t>
            </a:r>
          </a:p>
          <a:p>
            <a:r>
              <a:rPr lang="en-US" sz="800" b="1"/>
              <a:t>T</a:t>
            </a:r>
          </a:p>
          <a:p>
            <a:r>
              <a:rPr lang="en-US" sz="800" b="1"/>
              <a:t>P</a:t>
            </a:r>
          </a:p>
          <a:p>
            <a:r>
              <a:rPr lang="en-US" sz="800" b="1"/>
              <a:t>U</a:t>
            </a:r>
          </a:p>
          <a:p>
            <a:r>
              <a:rPr lang="en-US" sz="800" b="1"/>
              <a:t>T</a:t>
            </a:r>
          </a:p>
        </p:txBody>
      </p:sp>
      <p:sp>
        <p:nvSpPr>
          <p:cNvPr id="11295" name="Rectangle 31"/>
          <p:cNvSpPr>
            <a:spLocks noChangeArrowheads="1"/>
          </p:cNvSpPr>
          <p:nvPr/>
        </p:nvSpPr>
        <p:spPr bwMode="auto">
          <a:xfrm>
            <a:off x="6781800" y="5257800"/>
            <a:ext cx="457200" cy="1600200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96" name="Rectangle 32"/>
          <p:cNvSpPr>
            <a:spLocks noChangeArrowheads="1"/>
          </p:cNvSpPr>
          <p:nvPr/>
        </p:nvSpPr>
        <p:spPr bwMode="auto">
          <a:xfrm>
            <a:off x="6781800" y="5257800"/>
            <a:ext cx="457200" cy="381000"/>
          </a:xfrm>
          <a:prstGeom prst="rect">
            <a:avLst/>
          </a:prstGeom>
          <a:solidFill>
            <a:schemeClr val="tx1"/>
          </a:solidFill>
          <a:ln w="38100" algn="ctr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97" name="Text Box 33"/>
          <p:cNvSpPr txBox="1">
            <a:spLocks noChangeArrowheads="1"/>
          </p:cNvSpPr>
          <p:nvPr/>
        </p:nvSpPr>
        <p:spPr bwMode="auto">
          <a:xfrm>
            <a:off x="6858000" y="5715000"/>
            <a:ext cx="403225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/>
              <a:t>AC</a:t>
            </a:r>
          </a:p>
          <a:p>
            <a:r>
              <a:rPr lang="en-US" sz="800" b="1"/>
              <a:t>I</a:t>
            </a:r>
          </a:p>
          <a:p>
            <a:r>
              <a:rPr lang="en-US" sz="800" b="1"/>
              <a:t>N</a:t>
            </a:r>
          </a:p>
          <a:p>
            <a:r>
              <a:rPr lang="en-US" sz="800" b="1"/>
              <a:t>P</a:t>
            </a:r>
          </a:p>
          <a:p>
            <a:r>
              <a:rPr lang="en-US" sz="800" b="1"/>
              <a:t>U</a:t>
            </a:r>
          </a:p>
          <a:p>
            <a:r>
              <a:rPr lang="en-US" sz="800" b="1"/>
              <a:t>T</a:t>
            </a:r>
          </a:p>
        </p:txBody>
      </p:sp>
      <p:sp>
        <p:nvSpPr>
          <p:cNvPr id="11298" name="Line 34"/>
          <p:cNvSpPr>
            <a:spLocks noChangeShapeType="1"/>
          </p:cNvSpPr>
          <p:nvPr/>
        </p:nvSpPr>
        <p:spPr bwMode="auto">
          <a:xfrm flipV="1">
            <a:off x="3276600" y="3581400"/>
            <a:ext cx="990600" cy="533400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99" name="Line 35"/>
          <p:cNvSpPr>
            <a:spLocks noChangeShapeType="1"/>
          </p:cNvSpPr>
          <p:nvPr/>
        </p:nvSpPr>
        <p:spPr bwMode="auto">
          <a:xfrm flipV="1">
            <a:off x="3200400" y="5257800"/>
            <a:ext cx="990600" cy="1447800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00" name="Line 36"/>
          <p:cNvSpPr>
            <a:spLocks noChangeShapeType="1"/>
          </p:cNvSpPr>
          <p:nvPr/>
        </p:nvSpPr>
        <p:spPr bwMode="auto">
          <a:xfrm flipH="1">
            <a:off x="5181600" y="5334000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01" name="Line 37"/>
          <p:cNvSpPr>
            <a:spLocks noChangeShapeType="1"/>
          </p:cNvSpPr>
          <p:nvPr/>
        </p:nvSpPr>
        <p:spPr bwMode="auto">
          <a:xfrm flipH="1" flipV="1">
            <a:off x="6858000" y="5791200"/>
            <a:ext cx="0" cy="1066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02" name="Line 38"/>
          <p:cNvSpPr>
            <a:spLocks noChangeShapeType="1"/>
          </p:cNvSpPr>
          <p:nvPr/>
        </p:nvSpPr>
        <p:spPr bwMode="auto">
          <a:xfrm flipH="1" flipV="1">
            <a:off x="2971800" y="3810000"/>
            <a:ext cx="0" cy="1066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303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4200" y="4114800"/>
            <a:ext cx="2968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04" name="Line 40"/>
          <p:cNvSpPr>
            <a:spLocks noChangeShapeType="1"/>
          </p:cNvSpPr>
          <p:nvPr/>
        </p:nvSpPr>
        <p:spPr bwMode="auto">
          <a:xfrm flipV="1">
            <a:off x="3276600" y="3886200"/>
            <a:ext cx="990600" cy="60960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05" name="Line 41"/>
          <p:cNvSpPr>
            <a:spLocks noChangeShapeType="1"/>
          </p:cNvSpPr>
          <p:nvPr/>
        </p:nvSpPr>
        <p:spPr bwMode="auto">
          <a:xfrm flipH="1">
            <a:off x="4419600" y="4953000"/>
            <a:ext cx="1981200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06" name="Line 42"/>
          <p:cNvSpPr>
            <a:spLocks noChangeShapeType="1"/>
          </p:cNvSpPr>
          <p:nvPr/>
        </p:nvSpPr>
        <p:spPr bwMode="auto">
          <a:xfrm flipH="1">
            <a:off x="5715000" y="4724400"/>
            <a:ext cx="685800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1307" name="Object 43"/>
          <p:cNvGraphicFramePr>
            <a:graphicFrameLocks noGrp="1" noChangeAspect="1"/>
          </p:cNvGraphicFramePr>
          <p:nvPr>
            <p:ph sz="half" idx="2"/>
          </p:nvPr>
        </p:nvGraphicFramePr>
        <p:xfrm>
          <a:off x="4114800" y="4724400"/>
          <a:ext cx="203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Image" r:id="rId6" progId="PhotoshopElements.Image.4">
                  <p:embed/>
                </p:oleObj>
              </mc:Choice>
              <mc:Fallback>
                <p:oleObj name="Image" r:id="rId6" progId="PhotoshopElements.Image.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4114800" y="4724400"/>
                        <a:ext cx="2032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08" name="Line 44"/>
          <p:cNvSpPr>
            <a:spLocks noChangeShapeType="1"/>
          </p:cNvSpPr>
          <p:nvPr/>
        </p:nvSpPr>
        <p:spPr bwMode="auto">
          <a:xfrm flipH="1">
            <a:off x="5029200" y="4419600"/>
            <a:ext cx="304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09" name="Line 45"/>
          <p:cNvSpPr>
            <a:spLocks noChangeShapeType="1"/>
          </p:cNvSpPr>
          <p:nvPr/>
        </p:nvSpPr>
        <p:spPr bwMode="auto">
          <a:xfrm>
            <a:off x="5486400" y="4419600"/>
            <a:ext cx="914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10" name="Line 46"/>
          <p:cNvSpPr>
            <a:spLocks noChangeShapeType="1"/>
          </p:cNvSpPr>
          <p:nvPr/>
        </p:nvSpPr>
        <p:spPr bwMode="auto">
          <a:xfrm flipH="1">
            <a:off x="3657600" y="510540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11" name="Line 47"/>
          <p:cNvSpPr>
            <a:spLocks noChangeShapeType="1"/>
          </p:cNvSpPr>
          <p:nvPr/>
        </p:nvSpPr>
        <p:spPr bwMode="auto">
          <a:xfrm>
            <a:off x="4343400" y="5105400"/>
            <a:ext cx="228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12" name="Text Box 48"/>
          <p:cNvSpPr txBox="1">
            <a:spLocks noChangeArrowheads="1"/>
          </p:cNvSpPr>
          <p:nvPr/>
        </p:nvSpPr>
        <p:spPr bwMode="auto">
          <a:xfrm>
            <a:off x="2895600" y="3352800"/>
            <a:ext cx="2936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1313" name="Text Box 49"/>
          <p:cNvSpPr txBox="1">
            <a:spLocks noChangeArrowheads="1"/>
          </p:cNvSpPr>
          <p:nvPr/>
        </p:nvSpPr>
        <p:spPr bwMode="auto">
          <a:xfrm>
            <a:off x="3048000" y="3352800"/>
            <a:ext cx="2682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314" name="Text Box 50"/>
          <p:cNvSpPr txBox="1">
            <a:spLocks noChangeArrowheads="1"/>
          </p:cNvSpPr>
          <p:nvPr/>
        </p:nvSpPr>
        <p:spPr bwMode="auto">
          <a:xfrm>
            <a:off x="6781800" y="5257800"/>
            <a:ext cx="2936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1315" name="Text Box 51"/>
          <p:cNvSpPr txBox="1">
            <a:spLocks noChangeArrowheads="1"/>
          </p:cNvSpPr>
          <p:nvPr/>
        </p:nvSpPr>
        <p:spPr bwMode="auto">
          <a:xfrm>
            <a:off x="6934200" y="5257800"/>
            <a:ext cx="2682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316" name="Line 52"/>
          <p:cNvSpPr>
            <a:spLocks noChangeShapeType="1"/>
          </p:cNvSpPr>
          <p:nvPr/>
        </p:nvSpPr>
        <p:spPr bwMode="auto">
          <a:xfrm flipH="1">
            <a:off x="3124200" y="5257800"/>
            <a:ext cx="8382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17" name="Line 53"/>
          <p:cNvSpPr>
            <a:spLocks noChangeShapeType="1"/>
          </p:cNvSpPr>
          <p:nvPr/>
        </p:nvSpPr>
        <p:spPr bwMode="auto">
          <a:xfrm>
            <a:off x="6629400" y="5334000"/>
            <a:ext cx="292100" cy="381000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18" name="Line 54"/>
          <p:cNvSpPr>
            <a:spLocks noChangeShapeType="1"/>
          </p:cNvSpPr>
          <p:nvPr/>
        </p:nvSpPr>
        <p:spPr bwMode="auto">
          <a:xfrm flipV="1">
            <a:off x="5715000" y="5257800"/>
            <a:ext cx="685800" cy="0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19" name="Line 55"/>
          <p:cNvSpPr>
            <a:spLocks noChangeShapeType="1"/>
          </p:cNvSpPr>
          <p:nvPr/>
        </p:nvSpPr>
        <p:spPr bwMode="auto">
          <a:xfrm flipV="1">
            <a:off x="4343400" y="4724400"/>
            <a:ext cx="1219200" cy="0"/>
          </a:xfrm>
          <a:prstGeom prst="line">
            <a:avLst/>
          </a:prstGeom>
          <a:noFill/>
          <a:ln w="38100" cap="rnd">
            <a:solidFill>
              <a:srgbClr val="3366FF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20" name="Rectangle 56"/>
          <p:cNvSpPr>
            <a:spLocks noChangeArrowheads="1"/>
          </p:cNvSpPr>
          <p:nvPr/>
        </p:nvSpPr>
        <p:spPr bwMode="auto">
          <a:xfrm>
            <a:off x="5181600" y="1371600"/>
            <a:ext cx="914400" cy="914400"/>
          </a:xfrm>
          <a:prstGeom prst="rect">
            <a:avLst/>
          </a:prstGeom>
          <a:noFill/>
          <a:ln w="38100" algn="ctr">
            <a:solidFill>
              <a:srgbClr val="00FF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21" name="Rectangle 57"/>
          <p:cNvSpPr>
            <a:spLocks noChangeArrowheads="1"/>
          </p:cNvSpPr>
          <p:nvPr/>
        </p:nvSpPr>
        <p:spPr bwMode="auto">
          <a:xfrm>
            <a:off x="6629400" y="2057400"/>
            <a:ext cx="609600" cy="457200"/>
          </a:xfrm>
          <a:prstGeom prst="rect">
            <a:avLst/>
          </a:prstGeom>
          <a:noFill/>
          <a:ln w="38100" algn="ctr">
            <a:solidFill>
              <a:srgbClr val="00FF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22" name="Rectangle 58"/>
          <p:cNvSpPr>
            <a:spLocks noChangeArrowheads="1"/>
          </p:cNvSpPr>
          <p:nvPr/>
        </p:nvSpPr>
        <p:spPr bwMode="auto">
          <a:xfrm>
            <a:off x="5410200" y="1447800"/>
            <a:ext cx="457200" cy="4038600"/>
          </a:xfrm>
          <a:prstGeom prst="rect">
            <a:avLst/>
          </a:prstGeom>
          <a:noFill/>
          <a:ln w="38100" algn="ctr">
            <a:solidFill>
              <a:srgbClr val="00FF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23" name="Rectangle 59"/>
          <p:cNvSpPr>
            <a:spLocks noChangeArrowheads="1"/>
          </p:cNvSpPr>
          <p:nvPr/>
        </p:nvSpPr>
        <p:spPr bwMode="auto">
          <a:xfrm>
            <a:off x="3657600" y="2209800"/>
            <a:ext cx="914400" cy="3200400"/>
          </a:xfrm>
          <a:prstGeom prst="rect">
            <a:avLst/>
          </a:prstGeom>
          <a:noFill/>
          <a:ln w="38100" algn="ctr">
            <a:solidFill>
              <a:srgbClr val="00FF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24" name="Rectangle 60"/>
          <p:cNvSpPr>
            <a:spLocks noChangeArrowheads="1"/>
          </p:cNvSpPr>
          <p:nvPr/>
        </p:nvSpPr>
        <p:spPr bwMode="auto">
          <a:xfrm>
            <a:off x="4953000" y="2438400"/>
            <a:ext cx="914400" cy="2209800"/>
          </a:xfrm>
          <a:prstGeom prst="rect">
            <a:avLst/>
          </a:prstGeom>
          <a:noFill/>
          <a:ln w="38100" algn="ctr">
            <a:solidFill>
              <a:srgbClr val="00FF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25" name="Rectangle 61"/>
          <p:cNvSpPr>
            <a:spLocks noChangeArrowheads="1"/>
          </p:cNvSpPr>
          <p:nvPr/>
        </p:nvSpPr>
        <p:spPr bwMode="auto">
          <a:xfrm>
            <a:off x="4953000" y="3505200"/>
            <a:ext cx="609600" cy="533400"/>
          </a:xfrm>
          <a:prstGeom prst="rect">
            <a:avLst/>
          </a:prstGeom>
          <a:noFill/>
          <a:ln w="38100" algn="ctr">
            <a:solidFill>
              <a:srgbClr val="00FF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26" name="Rectangle 62"/>
          <p:cNvSpPr>
            <a:spLocks noChangeArrowheads="1"/>
          </p:cNvSpPr>
          <p:nvPr/>
        </p:nvSpPr>
        <p:spPr bwMode="auto">
          <a:xfrm>
            <a:off x="6172200" y="4191000"/>
            <a:ext cx="609600" cy="381000"/>
          </a:xfrm>
          <a:prstGeom prst="rect">
            <a:avLst/>
          </a:prstGeom>
          <a:noFill/>
          <a:ln w="38100" algn="ctr">
            <a:solidFill>
              <a:srgbClr val="00FF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27" name="Rectangle 63"/>
          <p:cNvSpPr>
            <a:spLocks noChangeArrowheads="1"/>
          </p:cNvSpPr>
          <p:nvPr/>
        </p:nvSpPr>
        <p:spPr bwMode="auto">
          <a:xfrm>
            <a:off x="4114800" y="3429000"/>
            <a:ext cx="381000" cy="1219200"/>
          </a:xfrm>
          <a:prstGeom prst="rect">
            <a:avLst/>
          </a:prstGeom>
          <a:noFill/>
          <a:ln w="38100" algn="ctr">
            <a:solidFill>
              <a:srgbClr val="00FF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28" name="Rectangle 64"/>
          <p:cNvSpPr>
            <a:spLocks noChangeArrowheads="1"/>
          </p:cNvSpPr>
          <p:nvPr/>
        </p:nvSpPr>
        <p:spPr bwMode="auto">
          <a:xfrm>
            <a:off x="4191000" y="4648200"/>
            <a:ext cx="2590800" cy="381000"/>
          </a:xfrm>
          <a:prstGeom prst="rect">
            <a:avLst/>
          </a:prstGeom>
          <a:noFill/>
          <a:ln w="38100" algn="ctr">
            <a:solidFill>
              <a:srgbClr val="00FF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29" name="Rectangle 65"/>
          <p:cNvSpPr>
            <a:spLocks noChangeArrowheads="1"/>
          </p:cNvSpPr>
          <p:nvPr/>
        </p:nvSpPr>
        <p:spPr bwMode="auto">
          <a:xfrm>
            <a:off x="3352800" y="4953000"/>
            <a:ext cx="1828800" cy="228600"/>
          </a:xfrm>
          <a:prstGeom prst="rect">
            <a:avLst/>
          </a:prstGeom>
          <a:noFill/>
          <a:ln w="38100" algn="ctr">
            <a:solidFill>
              <a:srgbClr val="00FF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30" name="Rectangle 66"/>
          <p:cNvSpPr>
            <a:spLocks noChangeArrowheads="1"/>
          </p:cNvSpPr>
          <p:nvPr/>
        </p:nvSpPr>
        <p:spPr bwMode="auto">
          <a:xfrm>
            <a:off x="3429000" y="5181600"/>
            <a:ext cx="1295400" cy="762000"/>
          </a:xfrm>
          <a:prstGeom prst="rect">
            <a:avLst/>
          </a:prstGeom>
          <a:noFill/>
          <a:ln w="38100" algn="ctr">
            <a:solidFill>
              <a:srgbClr val="00FF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31" name="Line 67"/>
          <p:cNvSpPr>
            <a:spLocks noChangeShapeType="1"/>
          </p:cNvSpPr>
          <p:nvPr/>
        </p:nvSpPr>
        <p:spPr bwMode="auto">
          <a:xfrm flipH="1" flipV="1">
            <a:off x="1371600" y="38862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32" name="Line 68"/>
          <p:cNvSpPr>
            <a:spLocks noChangeShapeType="1"/>
          </p:cNvSpPr>
          <p:nvPr/>
        </p:nvSpPr>
        <p:spPr bwMode="auto">
          <a:xfrm flipH="1">
            <a:off x="1524000" y="3810000"/>
            <a:ext cx="76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333" name="slid2431.WAV">
            <a:hlinkClick action="ppaction://media"/>
          </p:cNvPr>
          <p:cNvPicPr>
            <a:picLocks noRot="1" noChangeAspect="1" noChangeArrowheads="1"/>
          </p:cNvPicPr>
          <p:nvPr>
            <a:wavAudioFile r:embed="rId9"/>
            <p:extLst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1000" y="533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6" dur="321000" fill="hold"/>
                                        <p:tgtEl>
                                          <p:spTgt spid="113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15" nodeType="withEffect"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6" nodeType="with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7" nodeType="withEffect"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8" nodeType="withEffect"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9" nodeType="withEffect"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20" nodeType="withEffect"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21" nodeType="withEffect"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22" nodeType="withEffect"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23" nodeType="withEffect"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24" nodeType="withEffect"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25" nodeType="withEffect"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8" nodeType="withEffect"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26" nodeType="withEffect"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27" nodeType="withEffect"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28" nodeType="withEffect"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29" nodeType="withEffect"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30" nodeType="withEffect"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31" nodeType="withEffect"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32" nodeType="withEffect"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33" nodeType="withEffect"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34" nodeType="withEffect"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35" nodeType="withEffect"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36" nodeType="withEffect"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nodeType="withEffect">
                                  <p:childTnLst>
                                    <p:animMotion origin="layout" path="M 0 1.85185E-06 L 0.4 0.77685" pathEditMode="relative" rAng="0" ptsTypes="AA">
                                      <p:cBhvr>
                                        <p:cTn id="65" dur="2000" spd="-100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00" y="38843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9" presetClass="emph" presetSubtype="0" fill="hold" nodeType="withEffect">
                                  <p:childTnLst>
                                    <p:animClr clrSpc="rgb" dir="cw">
                                      <p:cBhvr override="childStyle">
                                        <p:cTn id="69" dur="500" fill="hold"/>
                                        <p:tgtEl>
                                          <p:spTgt spid="11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1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1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1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8" presetClass="entr" presetSubtype="6" fill="hold" grpId="7" nodeType="withEffect"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11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7" presetClass="emph" presetSubtype="2" fill="hold" nodeType="withEffect"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113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13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8" presetClass="entr" presetSubtype="6" fill="hold" grpId="13" nodeType="withEffect"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5" dur="500"/>
                                        <p:tgtEl>
                                          <p:spTgt spid="11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4" presetClass="path" presetSubtype="0" accel="50000" decel="50000" fill="hold" grpId="1" nodeType="withEffect">
                                  <p:childTnLst>
                                    <p:animMotion origin="layout" path="M 0 0.00741 L -0.00833 -0.05926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3333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53" presetClass="path" presetSubtype="0" accel="50000" decel="50000" fill="hold" grpId="0" nodeType="withEffect">
                                  <p:childTnLst>
                                    <p:animMotion origin="layout" path="M 2.77778E-07 2.22222E-06 C -0.00243 0.00023 -0.00399 0.00092 -0.00399 0.00139 C -0.00399 0.00185 -0.00243 0.00231 -0.00017 0.00231 C 0.00208 0.00231 0.00417 0.00185 0.00417 0.00139 C 0.00417 0.00092 0.00208 0.00069 -0.00017 0.00116 C -0.00243 0.00139 -0.00399 0.00208 -0.00399 0.00254 C -0.00399 0.00301 -0.00243 0.00347 -0.00017 0.00347 C 0.00208 0.00347 0.00417 0.00301 0.00417 0.00254 C 0.00417 0.00208 0.00208 0.00208 -0.00017 0.00231 C -0.00243 0.00278 -0.00399 0.00324 -0.00399 0.00393 C -0.00399 0.0044 -0.00243 0.00486 -0.00017 0.00486 C 0.00208 0.00486 0.00417 0.0044 0.00417 0.00393 C 0.00417 0.00347 0.00208 0.00324 -0.00017 0.00347 C -0.00243 0.00393 -0.00399 0.00463 -0.00399 0.00509 C -0.00399 0.00555 -0.00226 0.00602 -0.00017 0.00602 C 0.00226 0.00602 0.00417 0.00555 0.00417 0.00509 C 0.00417 0.00463 0.00208 0.0044 -0.00017 0.00486 C -0.00243 0.00532 -0.00399 0.00578 -0.00399 0.00648 C -0.00399 0.00694 -0.00226 0.00717 -0.00017 0.00717 C 0.00226 0.00717 0.00417 0.00694 0.00417 0.00648 C 0.00417 0.00578 0.00208 0.00578 -0.00017 0.00602 C -0.00243 0.00648 -0.00399 0.00717 -0.00399 0.00764 C -0.00399 0.0081 -0.00226 0.00856 -0.00017 0.00856 C 0.00226 0.00856 0.00417 0.0081 0.00417 0.00764 C 0.00417 0.00717 0.00208 0.00694 -0.00017 0.00741 C -0.00243 0.00764 -0.00399 0.00833 -0.00399 0.00879 C -0.00399 0.00926 -0.00226 0.00972 2.77778E-07 0.00972 C 0.00226 0.00972 0.00417 0.00949 0.00417 0.00879 C 0.00417 0.00833 0.00208 0.00833 -0.00017 0.00856 C -0.00226 0.00903 -0.00399 0.00972 -0.00399 0.01018 C -0.00399 0.01065 -0.00226 0.01111 2.77778E-07 0.01111 C 0.00226 0.01111 0.00417 0.01065 0.00417 0.01018 C 0.00417 0.00972 0.00226 0.00949 2.77778E-07 0.00995" pathEditMode="relative" rAng="0" ptsTypes="fffffffffffffffffffffffffffffffff">
                                      <p:cBhvr>
                                        <p:cTn id="89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56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64" presetClass="path" presetSubtype="0" accel="50000" decel="50000" fill="hold" grpId="2" nodeType="withEffect">
                                  <p:childTnLst>
                                    <p:animMotion origin="layout" path="M 0 1.11111E-06 L -0.00417 -0.07222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3611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64" presetClass="path" presetSubtype="0" accel="50000" decel="50000" fill="hold" grpId="5" nodeType="withEffect">
                                  <p:childTnLst>
                                    <p:animMotion origin="layout" path="M 3.33333E-06 -3.33333E-06 L -0.00417 -0.09444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4722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8" presetClass="emph" presetSubtype="0" fill="hold" grpId="4" nodeType="withEffect">
                                  <p:childTnLst>
                                    <p:animRot by="-21600000">
                                      <p:cBhvr>
                                        <p:cTn id="95" dur="2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64" presetClass="path" presetSubtype="0" accel="50000" decel="50000" fill="hold" grpId="3" nodeType="withEffect">
                                  <p:childTnLst>
                                    <p:animMotion origin="layout" path="M -1.11022E-16 2.22222E-06 L -0.00417 -0.09445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4722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8" presetClass="emph" presetSubtype="0" fill="hold" grpId="6" nodeType="withEffect">
                                  <p:childTnLst>
                                    <p:animRot by="-21600000">
                                      <p:cBhvr>
                                        <p:cTn id="99" dur="2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8" presetClass="entr" presetSubtype="6" fill="hold" grpId="11" nodeType="withEffect"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4" dur="500"/>
                                        <p:tgtEl>
                                          <p:spTgt spid="11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8" presetClass="entr" presetSubtype="6" fill="hold" grpId="9" nodeType="withEffect"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7" dur="500"/>
                                        <p:tgtEl>
                                          <p:spTgt spid="1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9" presetClass="emph" presetSubtype="0" fill="hold" nodeType="withEffect">
                                  <p:childTnLst>
                                    <p:animClr clrSpc="rgb" dir="cw">
                                      <p:cBhvr override="childStyle">
                                        <p:cTn id="119" dur="500" fill="hold"/>
                                        <p:tgtEl>
                                          <p:spTgt spid="1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animClr clrSpc="rgb" dir="cw">
                                      <p:cBhvr>
                                        <p:cTn id="120" dur="500" fill="hold"/>
                                        <p:tgtEl>
                                          <p:spTgt spid="1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1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4" nodeType="withEffect"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2" nodeType="withEffect"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0" nodeType="withEffect"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333"/>
                </p:tgtEl>
              </p:cMediaNode>
            </p:audio>
          </p:childTnLst>
        </p:cTn>
      </p:par>
    </p:tnLst>
    <p:bldLst>
      <p:bldP spid="11268" grpId="0"/>
      <p:bldP spid="11270" grpId="1"/>
      <p:bldP spid="11271" grpId="2"/>
      <p:bldP spid="11272" grpId="3"/>
      <p:bldP spid="11273" grpId="4"/>
      <p:bldP spid="11274" grpId="5"/>
      <p:bldP spid="11276" grpId="6"/>
      <p:bldP spid="11304" grpId="7"/>
      <p:bldP spid="11309" grpId="8"/>
      <p:bldP spid="11317" grpId="9"/>
      <p:bldP spid="11317" grpId="10"/>
      <p:bldP spid="11318" grpId="11"/>
      <p:bldP spid="11318" grpId="12"/>
      <p:bldP spid="11319" grpId="13"/>
      <p:bldP spid="11319" grpId="14"/>
      <p:bldP spid="11320" grpId="15"/>
      <p:bldP spid="11320" grpId="16"/>
      <p:bldP spid="11321" grpId="17"/>
      <p:bldP spid="11321" grpId="18"/>
      <p:bldP spid="11322" grpId="19"/>
      <p:bldP spid="11322" grpId="20"/>
      <p:bldP spid="11323" grpId="21"/>
      <p:bldP spid="11323" grpId="22"/>
      <p:bldP spid="11324" grpId="23"/>
      <p:bldP spid="11324" grpId="24"/>
      <p:bldP spid="11325" grpId="25"/>
      <p:bldP spid="11325" grpId="26"/>
      <p:bldP spid="11326" grpId="27"/>
      <p:bldP spid="11326" grpId="28"/>
      <p:bldP spid="11327" grpId="29"/>
      <p:bldP spid="11327" grpId="30"/>
      <p:bldP spid="11328" grpId="31"/>
      <p:bldP spid="11328" grpId="32"/>
      <p:bldP spid="11329" grpId="33"/>
      <p:bldP spid="11329" grpId="34"/>
      <p:bldP spid="11330" grpId="35"/>
      <p:bldP spid="11330" grpId="36"/>
    </p:bldLst>
  </p:timing>
</p:sld>
</file>

<file path=ppt/tags/tag1.xml><?xml version="1.0" encoding="utf-8"?>
<p:tagLst xmlns:p="http://schemas.openxmlformats.org/presentationml/2006/main">
  <p:tag name="AS_NET" val="4.0.30319.42000"/>
  <p:tag name="AS_OS" val="Microsoft Windows NT 6.2.9200.0"/>
  <p:tag name="AS_RELEASE_DATE" val="2017.01.25"/>
  <p:tag name="AS_TITLE" val="Aspose.Slides for .NET 2.0"/>
  <p:tag name="AS_VERSION" val="17.1"/>
</p:tagLst>
</file>

<file path=ppt/theme/theme1.xml><?xml version="1.0" encoding="utf-8"?>
<a:theme xmlns:r="http://schemas.openxmlformats.org/officeDocument/2006/relationships"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r="http://schemas.openxmlformats.org/officeDocument/2006/relationships"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

<file path=docProps/app.xml><?xml version="1.0" encoding="utf-8"?>
<Properties xmlns:vt="http://schemas.openxmlformats.org/officeDocument/2006/docPropsVTypes" xmlns="http://schemas.openxmlformats.org/officeDocument/2006/extended-properties">
  <Company>MiTek Industries, Inc.</Company>
  <PresentationFormat>On-screen Show (4:3)</PresentationFormat>
  <Paragraphs>98</Paragraphs>
  <Slides>10</Slides>
  <Notes>0</Notes>
  <TotalTime>87</TotalTime>
  <HiddenSlides>0</HiddenSlides>
  <MMClips>9</MMClips>
  <ScaleCrop>0</ScaleCrop>
  <HeadingPairs>
    <vt:vector baseType="variant" size="4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baseType="lpstr" size="11">
      <vt:lpstr>Default Design</vt:lpstr>
      <vt:lpstr>Reading Electrical Schematics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LinksUpToDate>0</LinksUpToDate>
  <SharedDoc>0</SharedDoc>
  <HyperlinksChanged>0</HyperlinksChanged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Slide 1</dc:title>
  <cp:revision>9</cp:revision>
  <dcterms:created xsi:type="dcterms:W3CDTF">2007-11-14T13:45:53Z</dcterms:created>
  <dcterms:modified xsi:type="dcterms:W3CDTF">2017-02-15T21:51:24Z</dcterms:modified>
</cp:coreProperties>
</file>